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59" r:id="rId3"/>
    <p:sldId id="262" r:id="rId4"/>
    <p:sldId id="310" r:id="rId5"/>
    <p:sldId id="317" r:id="rId6"/>
    <p:sldId id="320" r:id="rId7"/>
    <p:sldId id="322" r:id="rId8"/>
    <p:sldId id="323" r:id="rId9"/>
    <p:sldId id="321" r:id="rId10"/>
    <p:sldId id="324" r:id="rId11"/>
    <p:sldId id="316" r:id="rId12"/>
    <p:sldId id="311" r:id="rId13"/>
    <p:sldId id="276" r:id="rId14"/>
    <p:sldId id="279" r:id="rId15"/>
    <p:sldId id="312" r:id="rId16"/>
    <p:sldId id="281" r:id="rId17"/>
  </p:sldIdLst>
  <p:sldSz cx="9144000" cy="5143500" type="screen16x9"/>
  <p:notesSz cx="6858000" cy="9144000"/>
  <p:embeddedFontLst>
    <p:embeddedFont>
      <p:font typeface="Book Antiqua" panose="02040602050305030304" pitchFamily="18" charset="0"/>
      <p:regular r:id="rId19"/>
      <p:bold r:id="rId20"/>
      <p:italic r:id="rId21"/>
      <p:boldItalic r:id="rId22"/>
    </p:embeddedFont>
    <p:embeddedFont>
      <p:font typeface="Catamaran Light" panose="020B0604020202020204" charset="0"/>
      <p:regular r:id="rId23"/>
      <p:bold r:id="rId24"/>
    </p:embeddedFont>
    <p:embeddedFont>
      <p:font typeface="Livvic"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6">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2A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667F2-21AD-409A-ACCF-8A645475DBCD}">
  <a:tblStyle styleId="{918667F2-21AD-409A-ACCF-8A645475DB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7" autoAdjust="0"/>
    <p:restoredTop sz="94660"/>
  </p:normalViewPr>
  <p:slideViewPr>
    <p:cSldViewPr snapToGrid="0">
      <p:cViewPr varScale="1">
        <p:scale>
          <a:sx n="103" d="100"/>
          <a:sy n="103" d="100"/>
        </p:scale>
        <p:origin x="792" y="77"/>
      </p:cViewPr>
      <p:guideLst>
        <p:guide orient="horz" pos="60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a420aca26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a420aca26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2a420aca26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a420aca26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a420aca26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a420aca26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1823D80D-D292-A585-EB8F-89315F028E69}"/>
            </a:ext>
          </a:extLst>
        </p:cNvPr>
        <p:cNvGrpSpPr/>
        <p:nvPr/>
      </p:nvGrpSpPr>
      <p:grpSpPr>
        <a:xfrm>
          <a:off x="0" y="0"/>
          <a:ext cx="0" cy="0"/>
          <a:chOff x="0" y="0"/>
          <a:chExt cx="0" cy="0"/>
        </a:xfrm>
      </p:grpSpPr>
      <p:sp>
        <p:nvSpPr>
          <p:cNvPr id="234" name="Google Shape;234;g32a420aca26_0_1142:notes">
            <a:extLst>
              <a:ext uri="{FF2B5EF4-FFF2-40B4-BE49-F238E27FC236}">
                <a16:creationId xmlns:a16="http://schemas.microsoft.com/office/drawing/2014/main" id="{FE0737D9-AE6A-9C53-76DD-1951E0B11B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a420aca26_0_1142:notes">
            <a:extLst>
              <a:ext uri="{FF2B5EF4-FFF2-40B4-BE49-F238E27FC236}">
                <a16:creationId xmlns:a16="http://schemas.microsoft.com/office/drawing/2014/main" id="{FA1ACED6-1062-EF86-9173-25B987E437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05213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2a420aca26_0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2a420aca26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2a420aca26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2a420aca26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690E56F3-B5AD-7942-BA95-62C1B1C68084}"/>
            </a:ext>
          </a:extLst>
        </p:cNvPr>
        <p:cNvGrpSpPr/>
        <p:nvPr/>
      </p:nvGrpSpPr>
      <p:grpSpPr>
        <a:xfrm>
          <a:off x="0" y="0"/>
          <a:ext cx="0" cy="0"/>
          <a:chOff x="0" y="0"/>
          <a:chExt cx="0" cy="0"/>
        </a:xfrm>
      </p:grpSpPr>
      <p:sp>
        <p:nvSpPr>
          <p:cNvPr id="570" name="Google Shape;570;g32a420aca26_0_1461:notes">
            <a:extLst>
              <a:ext uri="{FF2B5EF4-FFF2-40B4-BE49-F238E27FC236}">
                <a16:creationId xmlns:a16="http://schemas.microsoft.com/office/drawing/2014/main" id="{86635A72-AFB1-1CA5-D48A-2306BBAB0C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2a420aca26_0_1461:notes">
            <a:extLst>
              <a:ext uri="{FF2B5EF4-FFF2-40B4-BE49-F238E27FC236}">
                <a16:creationId xmlns:a16="http://schemas.microsoft.com/office/drawing/2014/main" id="{02571DFE-D661-1E17-1475-D38EE24BC0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4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2a420aca26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2a420aca26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Clr>
                <a:srgbClr val="434343"/>
              </a:buClr>
              <a:buSzPts val="4800"/>
              <a:buNone/>
              <a:defRPr sz="4800">
                <a:solidFill>
                  <a:srgbClr val="434343"/>
                </a:solidFill>
              </a:defRPr>
            </a:lvl2pPr>
            <a:lvl3pPr lvl="2">
              <a:spcBef>
                <a:spcPts val="0"/>
              </a:spcBef>
              <a:spcAft>
                <a:spcPts val="0"/>
              </a:spcAft>
              <a:buClr>
                <a:srgbClr val="434343"/>
              </a:buClr>
              <a:buSzPts val="4800"/>
              <a:buNone/>
              <a:defRPr sz="4800">
                <a:solidFill>
                  <a:srgbClr val="434343"/>
                </a:solidFill>
              </a:defRPr>
            </a:lvl3pPr>
            <a:lvl4pPr lvl="3">
              <a:spcBef>
                <a:spcPts val="0"/>
              </a:spcBef>
              <a:spcAft>
                <a:spcPts val="0"/>
              </a:spcAft>
              <a:buClr>
                <a:srgbClr val="434343"/>
              </a:buClr>
              <a:buSzPts val="4800"/>
              <a:buNone/>
              <a:defRPr sz="4800">
                <a:solidFill>
                  <a:srgbClr val="434343"/>
                </a:solidFill>
              </a:defRPr>
            </a:lvl4pPr>
            <a:lvl5pPr lvl="4">
              <a:spcBef>
                <a:spcPts val="0"/>
              </a:spcBef>
              <a:spcAft>
                <a:spcPts val="0"/>
              </a:spcAft>
              <a:buClr>
                <a:srgbClr val="434343"/>
              </a:buClr>
              <a:buSzPts val="4800"/>
              <a:buNone/>
              <a:defRPr sz="4800">
                <a:solidFill>
                  <a:srgbClr val="434343"/>
                </a:solidFill>
              </a:defRPr>
            </a:lvl5pPr>
            <a:lvl6pPr lvl="5">
              <a:spcBef>
                <a:spcPts val="0"/>
              </a:spcBef>
              <a:spcAft>
                <a:spcPts val="0"/>
              </a:spcAft>
              <a:buClr>
                <a:srgbClr val="434343"/>
              </a:buClr>
              <a:buSzPts val="4800"/>
              <a:buNone/>
              <a:defRPr sz="4800">
                <a:solidFill>
                  <a:srgbClr val="434343"/>
                </a:solidFill>
              </a:defRPr>
            </a:lvl6pPr>
            <a:lvl7pPr lvl="6">
              <a:spcBef>
                <a:spcPts val="0"/>
              </a:spcBef>
              <a:spcAft>
                <a:spcPts val="0"/>
              </a:spcAft>
              <a:buClr>
                <a:srgbClr val="434343"/>
              </a:buClr>
              <a:buSzPts val="4800"/>
              <a:buNone/>
              <a:defRPr sz="4800">
                <a:solidFill>
                  <a:srgbClr val="434343"/>
                </a:solidFill>
              </a:defRPr>
            </a:lvl7pPr>
            <a:lvl8pPr lvl="7">
              <a:spcBef>
                <a:spcPts val="0"/>
              </a:spcBef>
              <a:spcAft>
                <a:spcPts val="0"/>
              </a:spcAft>
              <a:buClr>
                <a:srgbClr val="434343"/>
              </a:buClr>
              <a:buSzPts val="4800"/>
              <a:buNone/>
              <a:defRPr sz="4800">
                <a:solidFill>
                  <a:srgbClr val="434343"/>
                </a:solidFill>
              </a:defRPr>
            </a:lvl8pPr>
            <a:lvl9pPr lvl="8">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000000"/>
              </a:buClr>
              <a:buSzPts val="1200"/>
              <a:buNone/>
              <a:defRPr>
                <a:solidFill>
                  <a:srgbClr val="000000"/>
                </a:solidFill>
              </a:defRPr>
            </a:lvl1pPr>
            <a:lvl2pPr lvl="1">
              <a:lnSpc>
                <a:spcPct val="100000"/>
              </a:lnSpc>
              <a:spcBef>
                <a:spcPts val="0"/>
              </a:spcBef>
              <a:spcAft>
                <a:spcPts val="0"/>
              </a:spcAft>
              <a:buClr>
                <a:srgbClr val="434343"/>
              </a:buClr>
              <a:buSzPts val="2800"/>
              <a:buNone/>
              <a:defRPr sz="2800">
                <a:solidFill>
                  <a:srgbClr val="434343"/>
                </a:solidFill>
              </a:defRPr>
            </a:lvl2pPr>
            <a:lvl3pPr lvl="2">
              <a:lnSpc>
                <a:spcPct val="100000"/>
              </a:lnSpc>
              <a:spcBef>
                <a:spcPts val="0"/>
              </a:spcBef>
              <a:spcAft>
                <a:spcPts val="0"/>
              </a:spcAft>
              <a:buClr>
                <a:srgbClr val="434343"/>
              </a:buClr>
              <a:buSzPts val="2800"/>
              <a:buNone/>
              <a:defRPr sz="2800">
                <a:solidFill>
                  <a:srgbClr val="434343"/>
                </a:solidFill>
              </a:defRPr>
            </a:lvl3pPr>
            <a:lvl4pPr lvl="3">
              <a:lnSpc>
                <a:spcPct val="100000"/>
              </a:lnSpc>
              <a:spcBef>
                <a:spcPts val="0"/>
              </a:spcBef>
              <a:spcAft>
                <a:spcPts val="0"/>
              </a:spcAft>
              <a:buClr>
                <a:srgbClr val="434343"/>
              </a:buClr>
              <a:buSzPts val="2800"/>
              <a:buNone/>
              <a:defRPr sz="2800">
                <a:solidFill>
                  <a:srgbClr val="434343"/>
                </a:solidFill>
              </a:defRPr>
            </a:lvl4pPr>
            <a:lvl5pPr lvl="4">
              <a:lnSpc>
                <a:spcPct val="100000"/>
              </a:lnSpc>
              <a:spcBef>
                <a:spcPts val="0"/>
              </a:spcBef>
              <a:spcAft>
                <a:spcPts val="0"/>
              </a:spcAft>
              <a:buClr>
                <a:srgbClr val="434343"/>
              </a:buClr>
              <a:buSzPts val="2800"/>
              <a:buNone/>
              <a:defRPr sz="2800">
                <a:solidFill>
                  <a:srgbClr val="434343"/>
                </a:solidFill>
              </a:defRPr>
            </a:lvl5pPr>
            <a:lvl6pPr lvl="5">
              <a:lnSpc>
                <a:spcPct val="100000"/>
              </a:lnSpc>
              <a:spcBef>
                <a:spcPts val="0"/>
              </a:spcBef>
              <a:spcAft>
                <a:spcPts val="0"/>
              </a:spcAft>
              <a:buClr>
                <a:srgbClr val="434343"/>
              </a:buClr>
              <a:buSzPts val="2800"/>
              <a:buNone/>
              <a:defRPr sz="2800">
                <a:solidFill>
                  <a:srgbClr val="434343"/>
                </a:solidFill>
              </a:defRPr>
            </a:lvl6pPr>
            <a:lvl7pPr lvl="6">
              <a:lnSpc>
                <a:spcPct val="100000"/>
              </a:lnSpc>
              <a:spcBef>
                <a:spcPts val="0"/>
              </a:spcBef>
              <a:spcAft>
                <a:spcPts val="0"/>
              </a:spcAft>
              <a:buClr>
                <a:srgbClr val="434343"/>
              </a:buClr>
              <a:buSzPts val="2800"/>
              <a:buNone/>
              <a:defRPr sz="2800">
                <a:solidFill>
                  <a:srgbClr val="434343"/>
                </a:solidFill>
              </a:defRPr>
            </a:lvl7pPr>
            <a:lvl8pPr lvl="7">
              <a:lnSpc>
                <a:spcPct val="100000"/>
              </a:lnSpc>
              <a:spcBef>
                <a:spcPts val="0"/>
              </a:spcBef>
              <a:spcAft>
                <a:spcPts val="0"/>
              </a:spcAft>
              <a:buClr>
                <a:srgbClr val="434343"/>
              </a:buClr>
              <a:buSzPts val="2800"/>
              <a:buNone/>
              <a:defRPr sz="2800">
                <a:solidFill>
                  <a:srgbClr val="434343"/>
                </a:solidFill>
              </a:defRPr>
            </a:lvl8pPr>
            <a:lvl9pPr lvl="8">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4"/>
        <p:cNvGrpSpPr/>
        <p:nvPr/>
      </p:nvGrpSpPr>
      <p:grpSpPr>
        <a:xfrm>
          <a:off x="0" y="0"/>
          <a:ext cx="0" cy="0"/>
          <a:chOff x="0" y="0"/>
          <a:chExt cx="0" cy="0"/>
        </a:xfrm>
      </p:grpSpPr>
      <p:sp>
        <p:nvSpPr>
          <p:cNvPr id="135" name="Google Shape;135;p2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Clr>
                <a:srgbClr val="FFFFFF"/>
              </a:buClr>
              <a:buSzPts val="1600"/>
              <a:buNone/>
              <a:defRPr sz="1600">
                <a:solidFill>
                  <a:srgbClr val="FFFFFF"/>
                </a:solidFill>
              </a:defRPr>
            </a:lvl2pPr>
            <a:lvl3pPr lvl="2">
              <a:spcBef>
                <a:spcPts val="0"/>
              </a:spcBef>
              <a:spcAft>
                <a:spcPts val="0"/>
              </a:spcAft>
              <a:buClr>
                <a:srgbClr val="FFFFFF"/>
              </a:buClr>
              <a:buSzPts val="1600"/>
              <a:buNone/>
              <a:defRPr sz="1600">
                <a:solidFill>
                  <a:srgbClr val="FFFFFF"/>
                </a:solidFill>
              </a:defRPr>
            </a:lvl3pPr>
            <a:lvl4pPr lvl="3">
              <a:spcBef>
                <a:spcPts val="0"/>
              </a:spcBef>
              <a:spcAft>
                <a:spcPts val="0"/>
              </a:spcAft>
              <a:buClr>
                <a:srgbClr val="FFFFFF"/>
              </a:buClr>
              <a:buSzPts val="1600"/>
              <a:buNone/>
              <a:defRPr sz="1600">
                <a:solidFill>
                  <a:srgbClr val="FFFFFF"/>
                </a:solidFill>
              </a:defRPr>
            </a:lvl4pPr>
            <a:lvl5pPr lvl="4">
              <a:spcBef>
                <a:spcPts val="0"/>
              </a:spcBef>
              <a:spcAft>
                <a:spcPts val="0"/>
              </a:spcAft>
              <a:buClr>
                <a:srgbClr val="FFFFFF"/>
              </a:buClr>
              <a:buSzPts val="1600"/>
              <a:buNone/>
              <a:defRPr sz="1600">
                <a:solidFill>
                  <a:srgbClr val="FFFFFF"/>
                </a:solidFill>
              </a:defRPr>
            </a:lvl5pPr>
            <a:lvl6pPr lvl="5">
              <a:spcBef>
                <a:spcPts val="0"/>
              </a:spcBef>
              <a:spcAft>
                <a:spcPts val="0"/>
              </a:spcAft>
              <a:buClr>
                <a:srgbClr val="FFFFFF"/>
              </a:buClr>
              <a:buSzPts val="1600"/>
              <a:buNone/>
              <a:defRPr sz="1600">
                <a:solidFill>
                  <a:srgbClr val="FFFFFF"/>
                </a:solidFill>
              </a:defRPr>
            </a:lvl6pPr>
            <a:lvl7pPr lvl="6">
              <a:spcBef>
                <a:spcPts val="0"/>
              </a:spcBef>
              <a:spcAft>
                <a:spcPts val="0"/>
              </a:spcAft>
              <a:buClr>
                <a:srgbClr val="FFFFFF"/>
              </a:buClr>
              <a:buSzPts val="1600"/>
              <a:buNone/>
              <a:defRPr sz="1600">
                <a:solidFill>
                  <a:srgbClr val="FFFFFF"/>
                </a:solidFill>
              </a:defRPr>
            </a:lvl7pPr>
            <a:lvl8pPr lvl="7">
              <a:spcBef>
                <a:spcPts val="0"/>
              </a:spcBef>
              <a:spcAft>
                <a:spcPts val="0"/>
              </a:spcAft>
              <a:buClr>
                <a:srgbClr val="FFFFFF"/>
              </a:buClr>
              <a:buSzPts val="1600"/>
              <a:buNone/>
              <a:defRPr sz="1600">
                <a:solidFill>
                  <a:srgbClr val="FFFFFF"/>
                </a:solidFill>
              </a:defRPr>
            </a:lvl8pPr>
            <a:lvl9pPr lvl="8">
              <a:spcBef>
                <a:spcPts val="0"/>
              </a:spcBef>
              <a:spcAft>
                <a:spcPts val="0"/>
              </a:spcAft>
              <a:buClr>
                <a:srgbClr val="FFFFFF"/>
              </a:buClr>
              <a:buSzPts val="1600"/>
              <a:buNone/>
              <a:defRPr sz="1600">
                <a:solidFill>
                  <a:srgbClr val="FFFFFF"/>
                </a:solidFill>
              </a:defRPr>
            </a:lvl9pPr>
          </a:lstStyle>
          <a:p>
            <a:endParaRPr/>
          </a:p>
        </p:txBody>
      </p:sp>
      <p:sp>
        <p:nvSpPr>
          <p:cNvPr id="136" name="Google Shape;136;p2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Clr>
                <a:srgbClr val="FFFFFF"/>
              </a:buClr>
              <a:buSzPts val="1200"/>
              <a:buNone/>
              <a:defRPr>
                <a:solidFill>
                  <a:srgbClr val="FFFFFF"/>
                </a:solidFill>
              </a:defRPr>
            </a:lvl2pPr>
            <a:lvl3pPr lvl="2">
              <a:lnSpc>
                <a:spcPct val="100000"/>
              </a:lnSpc>
              <a:spcBef>
                <a:spcPts val="0"/>
              </a:spcBef>
              <a:spcAft>
                <a:spcPts val="0"/>
              </a:spcAft>
              <a:buClr>
                <a:srgbClr val="FFFFFF"/>
              </a:buClr>
              <a:buSzPts val="1200"/>
              <a:buNone/>
              <a:defRPr>
                <a:solidFill>
                  <a:srgbClr val="FFFFFF"/>
                </a:solidFill>
              </a:defRPr>
            </a:lvl3pPr>
            <a:lvl4pPr lvl="3">
              <a:lnSpc>
                <a:spcPct val="100000"/>
              </a:lnSpc>
              <a:spcBef>
                <a:spcPts val="0"/>
              </a:spcBef>
              <a:spcAft>
                <a:spcPts val="0"/>
              </a:spcAft>
              <a:buClr>
                <a:srgbClr val="FFFFFF"/>
              </a:buClr>
              <a:buSzPts val="1200"/>
              <a:buNone/>
              <a:defRPr>
                <a:solidFill>
                  <a:srgbClr val="FFFFFF"/>
                </a:solidFill>
              </a:defRPr>
            </a:lvl4pPr>
            <a:lvl5pPr lvl="4">
              <a:lnSpc>
                <a:spcPct val="100000"/>
              </a:lnSpc>
              <a:spcBef>
                <a:spcPts val="0"/>
              </a:spcBef>
              <a:spcAft>
                <a:spcPts val="0"/>
              </a:spcAft>
              <a:buClr>
                <a:srgbClr val="FFFFFF"/>
              </a:buClr>
              <a:buSzPts val="1200"/>
              <a:buNone/>
              <a:defRPr>
                <a:solidFill>
                  <a:srgbClr val="FFFFFF"/>
                </a:solidFill>
              </a:defRPr>
            </a:lvl5pPr>
            <a:lvl6pPr lvl="5">
              <a:lnSpc>
                <a:spcPct val="100000"/>
              </a:lnSpc>
              <a:spcBef>
                <a:spcPts val="0"/>
              </a:spcBef>
              <a:spcAft>
                <a:spcPts val="0"/>
              </a:spcAft>
              <a:buClr>
                <a:srgbClr val="FFFFFF"/>
              </a:buClr>
              <a:buSzPts val="1200"/>
              <a:buNone/>
              <a:defRPr>
                <a:solidFill>
                  <a:srgbClr val="FFFFFF"/>
                </a:solidFill>
              </a:defRPr>
            </a:lvl6pPr>
            <a:lvl7pPr lvl="6">
              <a:lnSpc>
                <a:spcPct val="100000"/>
              </a:lnSpc>
              <a:spcBef>
                <a:spcPts val="0"/>
              </a:spcBef>
              <a:spcAft>
                <a:spcPts val="0"/>
              </a:spcAft>
              <a:buClr>
                <a:srgbClr val="FFFFFF"/>
              </a:buClr>
              <a:buSzPts val="1200"/>
              <a:buNone/>
              <a:defRPr>
                <a:solidFill>
                  <a:srgbClr val="FFFFFF"/>
                </a:solidFill>
              </a:defRPr>
            </a:lvl7pPr>
            <a:lvl8pPr lvl="7">
              <a:lnSpc>
                <a:spcPct val="100000"/>
              </a:lnSpc>
              <a:spcBef>
                <a:spcPts val="0"/>
              </a:spcBef>
              <a:spcAft>
                <a:spcPts val="0"/>
              </a:spcAft>
              <a:buClr>
                <a:srgbClr val="FFFFFF"/>
              </a:buClr>
              <a:buSzPts val="1200"/>
              <a:buNone/>
              <a:defRPr>
                <a:solidFill>
                  <a:srgbClr val="FFFFFF"/>
                </a:solidFill>
              </a:defRPr>
            </a:lvl8pPr>
            <a:lvl9pPr lvl="8">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7"/>
        <p:cNvGrpSpPr/>
        <p:nvPr/>
      </p:nvGrpSpPr>
      <p:grpSpPr>
        <a:xfrm>
          <a:off x="0" y="0"/>
          <a:ext cx="0" cy="0"/>
          <a:chOff x="0" y="0"/>
          <a:chExt cx="0" cy="0"/>
        </a:xfrm>
      </p:grpSpPr>
      <p:sp>
        <p:nvSpPr>
          <p:cNvPr id="138" name="Google Shape;138;p30"/>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0"/>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0"/>
        <p:cNvGrpSpPr/>
        <p:nvPr/>
      </p:nvGrpSpPr>
      <p:grpSpPr>
        <a:xfrm>
          <a:off x="0" y="0"/>
          <a:ext cx="0" cy="0"/>
          <a:chOff x="0" y="0"/>
          <a:chExt cx="0" cy="0"/>
        </a:xfrm>
      </p:grpSpPr>
      <p:sp>
        <p:nvSpPr>
          <p:cNvPr id="141" name="Google Shape;141;p31"/>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35881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a:spLocks noGrp="1"/>
          </p:cNvSpPr>
          <p:nvPr>
            <p:ph type="pic" idx="2"/>
          </p:nvPr>
        </p:nvSpPr>
        <p:spPr>
          <a:xfrm>
            <a:off x="-3301" y="0"/>
            <a:ext cx="9150600" cy="5143500"/>
          </a:xfrm>
          <a:prstGeom prst="rect">
            <a:avLst/>
          </a:prstGeom>
          <a:noFill/>
          <a:ln>
            <a:noFill/>
          </a:ln>
        </p:spPr>
      </p:sp>
      <p:sp>
        <p:nvSpPr>
          <p:cNvPr id="35" name="Google Shape;35;p10"/>
          <p:cNvSpPr txBox="1">
            <a:spLocks noGrp="1"/>
          </p:cNvSpPr>
          <p:nvPr>
            <p:ph type="title"/>
          </p:nvPr>
        </p:nvSpPr>
        <p:spPr>
          <a:xfrm>
            <a:off x="720000" y="4010225"/>
            <a:ext cx="7704000" cy="576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401413"/>
            <a:ext cx="6576000" cy="1650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14818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2800"/>
              <a:buNone/>
              <a:defRPr/>
            </a:lvl1pPr>
            <a:lvl2pPr lvl="1">
              <a:spcBef>
                <a:spcPts val="0"/>
              </a:spcBef>
              <a:spcAft>
                <a:spcPts val="0"/>
              </a:spcAft>
              <a:buClr>
                <a:srgbClr val="000000"/>
              </a:buClr>
              <a:buSzPts val="3000"/>
              <a:buNone/>
              <a:defRPr>
                <a:solidFill>
                  <a:srgbClr val="000000"/>
                </a:solidFill>
              </a:defRPr>
            </a:lvl2pPr>
            <a:lvl3pPr lvl="2">
              <a:spcBef>
                <a:spcPts val="0"/>
              </a:spcBef>
              <a:spcAft>
                <a:spcPts val="0"/>
              </a:spcAft>
              <a:buClr>
                <a:srgbClr val="000000"/>
              </a:buClr>
              <a:buSzPts val="3000"/>
              <a:buNone/>
              <a:defRPr>
                <a:solidFill>
                  <a:srgbClr val="000000"/>
                </a:solidFill>
              </a:defRPr>
            </a:lvl3pPr>
            <a:lvl4pPr lvl="3">
              <a:spcBef>
                <a:spcPts val="0"/>
              </a:spcBef>
              <a:spcAft>
                <a:spcPts val="0"/>
              </a:spcAft>
              <a:buClr>
                <a:srgbClr val="000000"/>
              </a:buClr>
              <a:buSzPts val="3000"/>
              <a:buNone/>
              <a:defRPr>
                <a:solidFill>
                  <a:srgbClr val="000000"/>
                </a:solidFill>
              </a:defRPr>
            </a:lvl4pPr>
            <a:lvl5pPr lvl="4">
              <a:spcBef>
                <a:spcPts val="0"/>
              </a:spcBef>
              <a:spcAft>
                <a:spcPts val="0"/>
              </a:spcAft>
              <a:buClr>
                <a:srgbClr val="000000"/>
              </a:buClr>
              <a:buSzPts val="3000"/>
              <a:buNone/>
              <a:defRPr>
                <a:solidFill>
                  <a:srgbClr val="000000"/>
                </a:solidFill>
              </a:defRPr>
            </a:lvl5pPr>
            <a:lvl6pPr lvl="5">
              <a:spcBef>
                <a:spcPts val="0"/>
              </a:spcBef>
              <a:spcAft>
                <a:spcPts val="0"/>
              </a:spcAft>
              <a:buClr>
                <a:srgbClr val="000000"/>
              </a:buClr>
              <a:buSzPts val="3000"/>
              <a:buNone/>
              <a:defRPr>
                <a:solidFill>
                  <a:srgbClr val="000000"/>
                </a:solidFill>
              </a:defRPr>
            </a:lvl6pPr>
            <a:lvl7pPr lvl="6">
              <a:spcBef>
                <a:spcPts val="0"/>
              </a:spcBef>
              <a:spcAft>
                <a:spcPts val="0"/>
              </a:spcAft>
              <a:buClr>
                <a:srgbClr val="000000"/>
              </a:buClr>
              <a:buSzPts val="3000"/>
              <a:buNone/>
              <a:defRPr>
                <a:solidFill>
                  <a:srgbClr val="000000"/>
                </a:solidFill>
              </a:defRPr>
            </a:lvl7pPr>
            <a:lvl8pPr lvl="7">
              <a:spcBef>
                <a:spcPts val="0"/>
              </a:spcBef>
              <a:spcAft>
                <a:spcPts val="0"/>
              </a:spcAft>
              <a:buClr>
                <a:srgbClr val="000000"/>
              </a:buClr>
              <a:buSzPts val="3000"/>
              <a:buNone/>
              <a:defRPr>
                <a:solidFill>
                  <a:srgbClr val="000000"/>
                </a:solidFill>
              </a:defRPr>
            </a:lvl8pPr>
            <a:lvl9pPr lvl="8">
              <a:spcBef>
                <a:spcPts val="0"/>
              </a:spcBef>
              <a:spcAft>
                <a:spcPts val="0"/>
              </a:spcAft>
              <a:buClr>
                <a:srgbClr val="000000"/>
              </a:buClr>
              <a:buSzPts val="3000"/>
              <a:buNone/>
              <a:defRPr>
                <a:solidFill>
                  <a:srgbClr val="000000"/>
                </a:solidFill>
              </a:defRPr>
            </a:lvl9pPr>
          </a:lstStyle>
          <a:p>
            <a:endParaRPr/>
          </a:p>
        </p:txBody>
      </p:sp>
      <p:sp>
        <p:nvSpPr>
          <p:cNvPr id="62" name="Google Shape;62;p15"/>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200"/>
              <a:buNone/>
              <a:defRPr>
                <a:solidFill>
                  <a:srgbClr val="434343"/>
                </a:solidFill>
              </a:defRPr>
            </a:lvl1pPr>
            <a:lvl2pPr lvl="1">
              <a:lnSpc>
                <a:spcPct val="100000"/>
              </a:lnSpc>
              <a:spcBef>
                <a:spcPts val="0"/>
              </a:spcBef>
              <a:spcAft>
                <a:spcPts val="0"/>
              </a:spcAft>
              <a:buClr>
                <a:srgbClr val="000000"/>
              </a:buClr>
              <a:buSzPts val="2800"/>
              <a:buNone/>
              <a:defRPr sz="2800">
                <a:solidFill>
                  <a:srgbClr val="000000"/>
                </a:solidFill>
              </a:defRPr>
            </a:lvl2pPr>
            <a:lvl3pPr lvl="2">
              <a:lnSpc>
                <a:spcPct val="100000"/>
              </a:lnSpc>
              <a:spcBef>
                <a:spcPts val="0"/>
              </a:spcBef>
              <a:spcAft>
                <a:spcPts val="0"/>
              </a:spcAft>
              <a:buClr>
                <a:srgbClr val="000000"/>
              </a:buClr>
              <a:buSzPts val="2800"/>
              <a:buNone/>
              <a:defRPr sz="2800">
                <a:solidFill>
                  <a:srgbClr val="000000"/>
                </a:solidFill>
              </a:defRPr>
            </a:lvl3pPr>
            <a:lvl4pPr lvl="3">
              <a:lnSpc>
                <a:spcPct val="100000"/>
              </a:lnSpc>
              <a:spcBef>
                <a:spcPts val="0"/>
              </a:spcBef>
              <a:spcAft>
                <a:spcPts val="0"/>
              </a:spcAft>
              <a:buClr>
                <a:srgbClr val="000000"/>
              </a:buClr>
              <a:buSzPts val="2800"/>
              <a:buNone/>
              <a:defRPr sz="2800">
                <a:solidFill>
                  <a:srgbClr val="000000"/>
                </a:solidFill>
              </a:defRPr>
            </a:lvl4pPr>
            <a:lvl5pPr lvl="4">
              <a:lnSpc>
                <a:spcPct val="100000"/>
              </a:lnSpc>
              <a:spcBef>
                <a:spcPts val="0"/>
              </a:spcBef>
              <a:spcAft>
                <a:spcPts val="0"/>
              </a:spcAft>
              <a:buClr>
                <a:srgbClr val="000000"/>
              </a:buClr>
              <a:buSzPts val="2800"/>
              <a:buNone/>
              <a:defRPr sz="2800">
                <a:solidFill>
                  <a:srgbClr val="000000"/>
                </a:solidFill>
              </a:defRPr>
            </a:lvl5pPr>
            <a:lvl6pPr lvl="5">
              <a:lnSpc>
                <a:spcPct val="100000"/>
              </a:lnSpc>
              <a:spcBef>
                <a:spcPts val="0"/>
              </a:spcBef>
              <a:spcAft>
                <a:spcPts val="0"/>
              </a:spcAft>
              <a:buClr>
                <a:srgbClr val="000000"/>
              </a:buClr>
              <a:buSzPts val="2800"/>
              <a:buNone/>
              <a:defRPr sz="2800">
                <a:solidFill>
                  <a:srgbClr val="000000"/>
                </a:solidFill>
              </a:defRPr>
            </a:lvl6pPr>
            <a:lvl7pPr lvl="6">
              <a:lnSpc>
                <a:spcPct val="100000"/>
              </a:lnSpc>
              <a:spcBef>
                <a:spcPts val="0"/>
              </a:spcBef>
              <a:spcAft>
                <a:spcPts val="0"/>
              </a:spcAft>
              <a:buClr>
                <a:srgbClr val="000000"/>
              </a:buClr>
              <a:buSzPts val="2800"/>
              <a:buNone/>
              <a:defRPr sz="2800">
                <a:solidFill>
                  <a:srgbClr val="000000"/>
                </a:solidFill>
              </a:defRPr>
            </a:lvl7pPr>
            <a:lvl8pPr lvl="7">
              <a:lnSpc>
                <a:spcPct val="100000"/>
              </a:lnSpc>
              <a:spcBef>
                <a:spcPts val="0"/>
              </a:spcBef>
              <a:spcAft>
                <a:spcPts val="0"/>
              </a:spcAft>
              <a:buClr>
                <a:srgbClr val="000000"/>
              </a:buClr>
              <a:buSzPts val="2800"/>
              <a:buNone/>
              <a:defRPr sz="2800">
                <a:solidFill>
                  <a:srgbClr val="000000"/>
                </a:solidFill>
              </a:defRPr>
            </a:lvl8pPr>
            <a:lvl9pPr lvl="8">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a:spcBef>
                <a:spcPts val="0"/>
              </a:spcBef>
              <a:spcAft>
                <a:spcPts val="0"/>
              </a:spcAft>
              <a:buSzPts val="2800"/>
              <a:buNone/>
              <a:defRPr/>
            </a:lvl1pPr>
            <a:lvl2pPr lvl="1" algn="r">
              <a:spcBef>
                <a:spcPts val="0"/>
              </a:spcBef>
              <a:spcAft>
                <a:spcPts val="0"/>
              </a:spcAft>
              <a:buClr>
                <a:srgbClr val="000000"/>
              </a:buClr>
              <a:buSzPts val="1600"/>
              <a:buNone/>
              <a:defRPr sz="1600">
                <a:solidFill>
                  <a:srgbClr val="000000"/>
                </a:solidFill>
              </a:defRPr>
            </a:lvl2pPr>
            <a:lvl3pPr lvl="2" algn="r">
              <a:spcBef>
                <a:spcPts val="0"/>
              </a:spcBef>
              <a:spcAft>
                <a:spcPts val="0"/>
              </a:spcAft>
              <a:buClr>
                <a:srgbClr val="000000"/>
              </a:buClr>
              <a:buSzPts val="1600"/>
              <a:buNone/>
              <a:defRPr sz="1600">
                <a:solidFill>
                  <a:srgbClr val="000000"/>
                </a:solidFill>
              </a:defRPr>
            </a:lvl3pPr>
            <a:lvl4pPr lvl="3" algn="r">
              <a:spcBef>
                <a:spcPts val="0"/>
              </a:spcBef>
              <a:spcAft>
                <a:spcPts val="0"/>
              </a:spcAft>
              <a:buClr>
                <a:srgbClr val="000000"/>
              </a:buClr>
              <a:buSzPts val="1600"/>
              <a:buNone/>
              <a:defRPr sz="1600">
                <a:solidFill>
                  <a:srgbClr val="000000"/>
                </a:solidFill>
              </a:defRPr>
            </a:lvl4pPr>
            <a:lvl5pPr lvl="4" algn="r">
              <a:spcBef>
                <a:spcPts val="0"/>
              </a:spcBef>
              <a:spcAft>
                <a:spcPts val="0"/>
              </a:spcAft>
              <a:buClr>
                <a:srgbClr val="000000"/>
              </a:buClr>
              <a:buSzPts val="1600"/>
              <a:buNone/>
              <a:defRPr sz="1600">
                <a:solidFill>
                  <a:srgbClr val="000000"/>
                </a:solidFill>
              </a:defRPr>
            </a:lvl5pPr>
            <a:lvl6pPr lvl="5" algn="r">
              <a:spcBef>
                <a:spcPts val="0"/>
              </a:spcBef>
              <a:spcAft>
                <a:spcPts val="0"/>
              </a:spcAft>
              <a:buClr>
                <a:srgbClr val="000000"/>
              </a:buClr>
              <a:buSzPts val="1600"/>
              <a:buNone/>
              <a:defRPr sz="1600">
                <a:solidFill>
                  <a:srgbClr val="000000"/>
                </a:solidFill>
              </a:defRPr>
            </a:lvl6pPr>
            <a:lvl7pPr lvl="6" algn="r">
              <a:spcBef>
                <a:spcPts val="0"/>
              </a:spcBef>
              <a:spcAft>
                <a:spcPts val="0"/>
              </a:spcAft>
              <a:buClr>
                <a:srgbClr val="000000"/>
              </a:buClr>
              <a:buSzPts val="1600"/>
              <a:buNone/>
              <a:defRPr sz="1600">
                <a:solidFill>
                  <a:srgbClr val="000000"/>
                </a:solidFill>
              </a:defRPr>
            </a:lvl7pPr>
            <a:lvl8pPr lvl="7" algn="r">
              <a:spcBef>
                <a:spcPts val="0"/>
              </a:spcBef>
              <a:spcAft>
                <a:spcPts val="0"/>
              </a:spcAft>
              <a:buClr>
                <a:srgbClr val="000000"/>
              </a:buClr>
              <a:buSzPts val="1600"/>
              <a:buNone/>
              <a:defRPr sz="1600">
                <a:solidFill>
                  <a:srgbClr val="000000"/>
                </a:solidFill>
              </a:defRPr>
            </a:lvl8pPr>
            <a:lvl9pPr lvl="8" algn="r">
              <a:spcBef>
                <a:spcPts val="0"/>
              </a:spcBef>
              <a:spcAft>
                <a:spcPts val="0"/>
              </a:spcAft>
              <a:buClr>
                <a:srgbClr val="000000"/>
              </a:buClr>
              <a:buSzPts val="1600"/>
              <a:buNone/>
              <a:defRPr sz="1600">
                <a:solidFill>
                  <a:srgbClr val="000000"/>
                </a:solidFill>
              </a:defRPr>
            </a:lvl9pPr>
          </a:lstStyle>
          <a:p>
            <a:endParaRPr/>
          </a:p>
        </p:txBody>
      </p:sp>
      <p:sp>
        <p:nvSpPr>
          <p:cNvPr id="65" name="Google Shape;65;p16"/>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5553850" y="1313850"/>
            <a:ext cx="26304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7"/>
          <p:cNvSpPr txBox="1">
            <a:spLocks noGrp="1"/>
          </p:cNvSpPr>
          <p:nvPr>
            <p:ph type="subTitle" idx="1"/>
          </p:nvPr>
        </p:nvSpPr>
        <p:spPr>
          <a:xfrm>
            <a:off x="5553975" y="2317950"/>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75"/>
        <p:cNvGrpSpPr/>
        <p:nvPr/>
      </p:nvGrpSpPr>
      <p:grpSpPr>
        <a:xfrm>
          <a:off x="0" y="0"/>
          <a:ext cx="0" cy="0"/>
          <a:chOff x="0" y="0"/>
          <a:chExt cx="0" cy="0"/>
        </a:xfrm>
      </p:grpSpPr>
      <p:sp>
        <p:nvSpPr>
          <p:cNvPr id="76" name="Google Shape;76;p20"/>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Clr>
                <a:srgbClr val="FFFFFF"/>
              </a:buClr>
              <a:buSzPts val="1600"/>
              <a:buNone/>
              <a:defRPr sz="1600">
                <a:solidFill>
                  <a:srgbClr val="FFFFFF"/>
                </a:solidFill>
              </a:defRPr>
            </a:lvl2pPr>
            <a:lvl3pPr lvl="2">
              <a:spcBef>
                <a:spcPts val="0"/>
              </a:spcBef>
              <a:spcAft>
                <a:spcPts val="0"/>
              </a:spcAft>
              <a:buClr>
                <a:srgbClr val="FFFFFF"/>
              </a:buClr>
              <a:buSzPts val="1600"/>
              <a:buNone/>
              <a:defRPr sz="1600">
                <a:solidFill>
                  <a:srgbClr val="FFFFFF"/>
                </a:solidFill>
              </a:defRPr>
            </a:lvl3pPr>
            <a:lvl4pPr lvl="3">
              <a:spcBef>
                <a:spcPts val="0"/>
              </a:spcBef>
              <a:spcAft>
                <a:spcPts val="0"/>
              </a:spcAft>
              <a:buClr>
                <a:srgbClr val="FFFFFF"/>
              </a:buClr>
              <a:buSzPts val="1600"/>
              <a:buNone/>
              <a:defRPr sz="1600">
                <a:solidFill>
                  <a:srgbClr val="FFFFFF"/>
                </a:solidFill>
              </a:defRPr>
            </a:lvl4pPr>
            <a:lvl5pPr lvl="4">
              <a:spcBef>
                <a:spcPts val="0"/>
              </a:spcBef>
              <a:spcAft>
                <a:spcPts val="0"/>
              </a:spcAft>
              <a:buClr>
                <a:srgbClr val="FFFFFF"/>
              </a:buClr>
              <a:buSzPts val="1600"/>
              <a:buNone/>
              <a:defRPr sz="1600">
                <a:solidFill>
                  <a:srgbClr val="FFFFFF"/>
                </a:solidFill>
              </a:defRPr>
            </a:lvl5pPr>
            <a:lvl6pPr lvl="5">
              <a:spcBef>
                <a:spcPts val="0"/>
              </a:spcBef>
              <a:spcAft>
                <a:spcPts val="0"/>
              </a:spcAft>
              <a:buClr>
                <a:srgbClr val="FFFFFF"/>
              </a:buClr>
              <a:buSzPts val="1600"/>
              <a:buNone/>
              <a:defRPr sz="1600">
                <a:solidFill>
                  <a:srgbClr val="FFFFFF"/>
                </a:solidFill>
              </a:defRPr>
            </a:lvl6pPr>
            <a:lvl7pPr lvl="6">
              <a:spcBef>
                <a:spcPts val="0"/>
              </a:spcBef>
              <a:spcAft>
                <a:spcPts val="0"/>
              </a:spcAft>
              <a:buClr>
                <a:srgbClr val="FFFFFF"/>
              </a:buClr>
              <a:buSzPts val="1600"/>
              <a:buNone/>
              <a:defRPr sz="1600">
                <a:solidFill>
                  <a:srgbClr val="FFFFFF"/>
                </a:solidFill>
              </a:defRPr>
            </a:lvl7pPr>
            <a:lvl8pPr lvl="7">
              <a:spcBef>
                <a:spcPts val="0"/>
              </a:spcBef>
              <a:spcAft>
                <a:spcPts val="0"/>
              </a:spcAft>
              <a:buClr>
                <a:srgbClr val="FFFFFF"/>
              </a:buClr>
              <a:buSzPts val="1600"/>
              <a:buNone/>
              <a:defRPr sz="1600">
                <a:solidFill>
                  <a:srgbClr val="FFFFFF"/>
                </a:solidFill>
              </a:defRPr>
            </a:lvl8pPr>
            <a:lvl9pPr lvl="8">
              <a:spcBef>
                <a:spcPts val="0"/>
              </a:spcBef>
              <a:spcAft>
                <a:spcPts val="0"/>
              </a:spcAft>
              <a:buClr>
                <a:srgbClr val="FFFFFF"/>
              </a:buClr>
              <a:buSzPts val="1600"/>
              <a:buNone/>
              <a:defRPr sz="1600">
                <a:solidFill>
                  <a:srgbClr val="FFFFFF"/>
                </a:solidFill>
              </a:defRPr>
            </a:lvl9pPr>
          </a:lstStyle>
          <a:p>
            <a:endParaRPr/>
          </a:p>
        </p:txBody>
      </p:sp>
      <p:sp>
        <p:nvSpPr>
          <p:cNvPr id="77" name="Google Shape;77;p20"/>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Clr>
                <a:srgbClr val="FFFFFF"/>
              </a:buClr>
              <a:buSzPts val="1200"/>
              <a:buNone/>
              <a:defRPr>
                <a:solidFill>
                  <a:srgbClr val="FFFFFF"/>
                </a:solidFill>
              </a:defRPr>
            </a:lvl2pPr>
            <a:lvl3pPr lvl="2">
              <a:lnSpc>
                <a:spcPct val="100000"/>
              </a:lnSpc>
              <a:spcBef>
                <a:spcPts val="0"/>
              </a:spcBef>
              <a:spcAft>
                <a:spcPts val="0"/>
              </a:spcAft>
              <a:buClr>
                <a:srgbClr val="FFFFFF"/>
              </a:buClr>
              <a:buSzPts val="1200"/>
              <a:buNone/>
              <a:defRPr>
                <a:solidFill>
                  <a:srgbClr val="FFFFFF"/>
                </a:solidFill>
              </a:defRPr>
            </a:lvl3pPr>
            <a:lvl4pPr lvl="3">
              <a:lnSpc>
                <a:spcPct val="100000"/>
              </a:lnSpc>
              <a:spcBef>
                <a:spcPts val="0"/>
              </a:spcBef>
              <a:spcAft>
                <a:spcPts val="0"/>
              </a:spcAft>
              <a:buClr>
                <a:srgbClr val="FFFFFF"/>
              </a:buClr>
              <a:buSzPts val="1200"/>
              <a:buNone/>
              <a:defRPr>
                <a:solidFill>
                  <a:srgbClr val="FFFFFF"/>
                </a:solidFill>
              </a:defRPr>
            </a:lvl4pPr>
            <a:lvl5pPr lvl="4">
              <a:lnSpc>
                <a:spcPct val="100000"/>
              </a:lnSpc>
              <a:spcBef>
                <a:spcPts val="0"/>
              </a:spcBef>
              <a:spcAft>
                <a:spcPts val="0"/>
              </a:spcAft>
              <a:buClr>
                <a:srgbClr val="FFFFFF"/>
              </a:buClr>
              <a:buSzPts val="1200"/>
              <a:buNone/>
              <a:defRPr>
                <a:solidFill>
                  <a:srgbClr val="FFFFFF"/>
                </a:solidFill>
              </a:defRPr>
            </a:lvl5pPr>
            <a:lvl6pPr lvl="5">
              <a:lnSpc>
                <a:spcPct val="100000"/>
              </a:lnSpc>
              <a:spcBef>
                <a:spcPts val="0"/>
              </a:spcBef>
              <a:spcAft>
                <a:spcPts val="0"/>
              </a:spcAft>
              <a:buClr>
                <a:srgbClr val="FFFFFF"/>
              </a:buClr>
              <a:buSzPts val="1200"/>
              <a:buNone/>
              <a:defRPr>
                <a:solidFill>
                  <a:srgbClr val="FFFFFF"/>
                </a:solidFill>
              </a:defRPr>
            </a:lvl6pPr>
            <a:lvl7pPr lvl="6">
              <a:lnSpc>
                <a:spcPct val="100000"/>
              </a:lnSpc>
              <a:spcBef>
                <a:spcPts val="0"/>
              </a:spcBef>
              <a:spcAft>
                <a:spcPts val="0"/>
              </a:spcAft>
              <a:buClr>
                <a:srgbClr val="FFFFFF"/>
              </a:buClr>
              <a:buSzPts val="1200"/>
              <a:buNone/>
              <a:defRPr>
                <a:solidFill>
                  <a:srgbClr val="FFFFFF"/>
                </a:solidFill>
              </a:defRPr>
            </a:lvl7pPr>
            <a:lvl8pPr lvl="7">
              <a:lnSpc>
                <a:spcPct val="100000"/>
              </a:lnSpc>
              <a:spcBef>
                <a:spcPts val="0"/>
              </a:spcBef>
              <a:spcAft>
                <a:spcPts val="0"/>
              </a:spcAft>
              <a:buClr>
                <a:srgbClr val="FFFFFF"/>
              </a:buClr>
              <a:buSzPts val="1200"/>
              <a:buNone/>
              <a:defRPr>
                <a:solidFill>
                  <a:srgbClr val="FFFFFF"/>
                </a:solidFill>
              </a:defRPr>
            </a:lvl8pPr>
            <a:lvl9pPr lvl="8">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4"/>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90" name="Google Shape;90;p24"/>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000"/>
              <a:buNone/>
              <a:defRPr sz="1000"/>
            </a:lvl1pPr>
            <a:lvl2pPr lvl="1">
              <a:lnSpc>
                <a:spcPct val="100000"/>
              </a:lnSpc>
              <a:spcBef>
                <a:spcPts val="0"/>
              </a:spcBef>
              <a:spcAft>
                <a:spcPts val="0"/>
              </a:spcAft>
              <a:buClr>
                <a:srgbClr val="000000"/>
              </a:buClr>
              <a:buSzPts val="1000"/>
              <a:buNone/>
              <a:defRPr sz="1000">
                <a:solidFill>
                  <a:srgbClr val="000000"/>
                </a:solidFill>
              </a:defRPr>
            </a:lvl2pPr>
            <a:lvl3pPr lvl="2">
              <a:lnSpc>
                <a:spcPct val="100000"/>
              </a:lnSpc>
              <a:spcBef>
                <a:spcPts val="0"/>
              </a:spcBef>
              <a:spcAft>
                <a:spcPts val="0"/>
              </a:spcAft>
              <a:buClr>
                <a:srgbClr val="000000"/>
              </a:buClr>
              <a:buSzPts val="1000"/>
              <a:buNone/>
              <a:defRPr sz="1000">
                <a:solidFill>
                  <a:srgbClr val="000000"/>
                </a:solidFill>
              </a:defRPr>
            </a:lvl3pPr>
            <a:lvl4pPr lvl="3">
              <a:lnSpc>
                <a:spcPct val="100000"/>
              </a:lnSpc>
              <a:spcBef>
                <a:spcPts val="0"/>
              </a:spcBef>
              <a:spcAft>
                <a:spcPts val="0"/>
              </a:spcAft>
              <a:buClr>
                <a:srgbClr val="000000"/>
              </a:buClr>
              <a:buSzPts val="1000"/>
              <a:buNone/>
              <a:defRPr sz="1000">
                <a:solidFill>
                  <a:srgbClr val="000000"/>
                </a:solidFill>
              </a:defRPr>
            </a:lvl4pPr>
            <a:lvl5pPr lvl="4">
              <a:lnSpc>
                <a:spcPct val="100000"/>
              </a:lnSpc>
              <a:spcBef>
                <a:spcPts val="0"/>
              </a:spcBef>
              <a:spcAft>
                <a:spcPts val="0"/>
              </a:spcAft>
              <a:buClr>
                <a:srgbClr val="000000"/>
              </a:buClr>
              <a:buSzPts val="1000"/>
              <a:buNone/>
              <a:defRPr sz="1000">
                <a:solidFill>
                  <a:srgbClr val="000000"/>
                </a:solidFill>
              </a:defRPr>
            </a:lvl5pPr>
            <a:lvl6pPr lvl="5">
              <a:lnSpc>
                <a:spcPct val="100000"/>
              </a:lnSpc>
              <a:spcBef>
                <a:spcPts val="0"/>
              </a:spcBef>
              <a:spcAft>
                <a:spcPts val="0"/>
              </a:spcAft>
              <a:buClr>
                <a:srgbClr val="000000"/>
              </a:buClr>
              <a:buSzPts val="1000"/>
              <a:buNone/>
              <a:defRPr sz="1000">
                <a:solidFill>
                  <a:srgbClr val="000000"/>
                </a:solidFill>
              </a:defRPr>
            </a:lvl6pPr>
            <a:lvl7pPr lvl="6">
              <a:lnSpc>
                <a:spcPct val="100000"/>
              </a:lnSpc>
              <a:spcBef>
                <a:spcPts val="0"/>
              </a:spcBef>
              <a:spcAft>
                <a:spcPts val="0"/>
              </a:spcAft>
              <a:buClr>
                <a:srgbClr val="000000"/>
              </a:buClr>
              <a:buSzPts val="1000"/>
              <a:buNone/>
              <a:defRPr sz="1000">
                <a:solidFill>
                  <a:srgbClr val="000000"/>
                </a:solidFill>
              </a:defRPr>
            </a:lvl7pPr>
            <a:lvl8pPr lvl="7">
              <a:lnSpc>
                <a:spcPct val="100000"/>
              </a:lnSpc>
              <a:spcBef>
                <a:spcPts val="0"/>
              </a:spcBef>
              <a:spcAft>
                <a:spcPts val="0"/>
              </a:spcAft>
              <a:buClr>
                <a:srgbClr val="000000"/>
              </a:buClr>
              <a:buSzPts val="1000"/>
              <a:buNone/>
              <a:defRPr sz="1000">
                <a:solidFill>
                  <a:srgbClr val="000000"/>
                </a:solidFill>
              </a:defRPr>
            </a:lvl8pPr>
            <a:lvl9pPr lvl="8">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1" name="Google Shape;91;p24"/>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2" name="Google Shape;92;p24"/>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000000"/>
              </a:buClr>
              <a:buSzPts val="1000"/>
              <a:buNone/>
              <a:defRPr sz="1000">
                <a:solidFill>
                  <a:srgbClr val="000000"/>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24"/>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a:lnSpc>
                <a:spcPct val="100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a:lnSpc>
                <a:spcPct val="100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57" r:id="rId4"/>
    <p:sldLayoutId id="2147483661" r:id="rId5"/>
    <p:sldLayoutId id="2147483662" r:id="rId6"/>
    <p:sldLayoutId id="2147483663" r:id="rId7"/>
    <p:sldLayoutId id="2147483666" r:id="rId8"/>
    <p:sldLayoutId id="2147483670" r:id="rId9"/>
    <p:sldLayoutId id="2147483675" r:id="rId10"/>
    <p:sldLayoutId id="2147483676" r:id="rId11"/>
    <p:sldLayoutId id="2147483677"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www.preprints.org/manuscript/202403.1234/v1"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www.researchgate.net/publication/380951400_IOT_BASED_SMART_STREET_" TargetMode="External"/><Relationship Id="rId5" Type="http://schemas.openxmlformats.org/officeDocument/2006/relationships/hyperlink" Target="https://ijireeice.com/wp-content/uploads/2021/06/IJIREEICE.2021.9609.pdf" TargetMode="External"/><Relationship Id="rId4" Type="http://schemas.openxmlformats.org/officeDocument/2006/relationships/hyperlink" Target="https://www.irjet.net/archives/V10/i4/IRJET-V10I4159.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jetir.org/papers/JETIR2005140.pdf" TargetMode="External"/><Relationship Id="rId2" Type="http://schemas.openxmlformats.org/officeDocument/2006/relationships/hyperlink" Target="https://www.irjet.net/archives/V10/i4/IRJET-V10I4159.pdf" TargetMode="External"/><Relationship Id="rId1" Type="http://schemas.openxmlformats.org/officeDocument/2006/relationships/slideLayout" Target="../slideLayouts/slideLayout6.xml"/><Relationship Id="rId4" Type="http://schemas.openxmlformats.org/officeDocument/2006/relationships/hyperlink" Target="https://www.preprints.org/manuscript/202403.1234/v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ijireeice.com/wp-content/uploads/2021/06/IJIREEICE.2021.9609.pdf" TargetMode="External"/><Relationship Id="rId2" Type="http://schemas.openxmlformats.org/officeDocument/2006/relationships/hyperlink" Target="https://www.researchgate.net/publication/380951400_IOT_BASED_SMART_STREET_"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pic>
        <p:nvPicPr>
          <p:cNvPr id="3" name="Picture 2">
            <a:extLst>
              <a:ext uri="{FF2B5EF4-FFF2-40B4-BE49-F238E27FC236}">
                <a16:creationId xmlns:a16="http://schemas.microsoft.com/office/drawing/2014/main" id="{AEAE1289-6F29-ACF3-1A66-5F7EAE026026}"/>
              </a:ext>
            </a:extLst>
          </p:cNvPr>
          <p:cNvPicPr>
            <a:picLocks noChangeAspect="1"/>
          </p:cNvPicPr>
          <p:nvPr/>
        </p:nvPicPr>
        <p:blipFill>
          <a:blip r:embed="rId3"/>
          <a:srcRect t="18518" b="40596"/>
          <a:stretch/>
        </p:blipFill>
        <p:spPr>
          <a:xfrm flipH="1">
            <a:off x="3441675" y="349845"/>
            <a:ext cx="5702325" cy="4330853"/>
          </a:xfrm>
          <a:prstGeom prst="rect">
            <a:avLst/>
          </a:prstGeom>
        </p:spPr>
      </p:pic>
      <p:sp>
        <p:nvSpPr>
          <p:cNvPr id="158" name="Google Shape;158;p36"/>
          <p:cNvSpPr/>
          <p:nvPr/>
        </p:nvSpPr>
        <p:spPr>
          <a:xfrm rot="5400000">
            <a:off x="1722135" y="-279412"/>
            <a:ext cx="3448103" cy="5702325"/>
          </a:xfrm>
          <a:prstGeom prst="rect">
            <a:avLst/>
          </a:prstGeom>
          <a:solidFill>
            <a:schemeClr val="accent4">
              <a:lumMod val="75000"/>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6"/>
          <p:cNvSpPr txBox="1">
            <a:spLocks noGrp="1"/>
          </p:cNvSpPr>
          <p:nvPr>
            <p:ph type="ctrTitle"/>
          </p:nvPr>
        </p:nvSpPr>
        <p:spPr>
          <a:xfrm>
            <a:off x="594874" y="847699"/>
            <a:ext cx="5257775"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bg1"/>
                </a:solidFill>
              </a:rPr>
              <a:t>Intelligent Street Light System</a:t>
            </a:r>
            <a:endParaRPr dirty="0">
              <a:solidFill>
                <a:schemeClr val="bg1"/>
              </a:solidFill>
              <a:latin typeface="Livvic"/>
              <a:ea typeface="Livvic"/>
              <a:cs typeface="Livvic"/>
              <a:sym typeface="Livvic"/>
            </a:endParaRPr>
          </a:p>
        </p:txBody>
      </p:sp>
      <p:sp>
        <p:nvSpPr>
          <p:cNvPr id="161" name="Google Shape;161;p3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7211651F-36A3-68DC-A45A-F5FD24E9F5AD}"/>
              </a:ext>
            </a:extLst>
          </p:cNvPr>
          <p:cNvSpPr txBox="1"/>
          <p:nvPr/>
        </p:nvSpPr>
        <p:spPr>
          <a:xfrm>
            <a:off x="594874" y="2758521"/>
            <a:ext cx="2534855" cy="307777"/>
          </a:xfrm>
          <a:prstGeom prst="rect">
            <a:avLst/>
          </a:prstGeom>
          <a:noFill/>
        </p:spPr>
        <p:txBody>
          <a:bodyPr wrap="square" rtlCol="0">
            <a:spAutoFit/>
          </a:bodyPr>
          <a:lstStyle/>
          <a:p>
            <a:r>
              <a:rPr lang="en-IN" b="1" dirty="0"/>
              <a:t>Team Mates: </a:t>
            </a:r>
          </a:p>
        </p:txBody>
      </p:sp>
      <p:sp>
        <p:nvSpPr>
          <p:cNvPr id="5" name="TextBox 4">
            <a:extLst>
              <a:ext uri="{FF2B5EF4-FFF2-40B4-BE49-F238E27FC236}">
                <a16:creationId xmlns:a16="http://schemas.microsoft.com/office/drawing/2014/main" id="{D24B3221-7C69-FA1E-C02E-817BE24C4AD7}"/>
              </a:ext>
            </a:extLst>
          </p:cNvPr>
          <p:cNvSpPr txBox="1"/>
          <p:nvPr/>
        </p:nvSpPr>
        <p:spPr>
          <a:xfrm>
            <a:off x="4201460" y="2758521"/>
            <a:ext cx="1741719" cy="954107"/>
          </a:xfrm>
          <a:prstGeom prst="rect">
            <a:avLst/>
          </a:prstGeom>
          <a:noFill/>
        </p:spPr>
        <p:txBody>
          <a:bodyPr wrap="square" rtlCol="0">
            <a:spAutoFit/>
          </a:bodyPr>
          <a:lstStyle/>
          <a:p>
            <a:pPr marL="0" indent="0" algn="r">
              <a:buNone/>
            </a:pPr>
            <a:r>
              <a:rPr lang="en-US" sz="1400" b="1" dirty="0"/>
              <a:t>Guide</a:t>
            </a:r>
            <a:r>
              <a:rPr lang="en-US" sz="1400" dirty="0"/>
              <a:t>:</a:t>
            </a:r>
            <a:br>
              <a:rPr lang="en-US" sz="1400" dirty="0"/>
            </a:br>
            <a:r>
              <a:rPr lang="en-US" sz="1400" dirty="0"/>
              <a:t>Veera Reddy</a:t>
            </a:r>
          </a:p>
          <a:p>
            <a:pPr marL="0" indent="0" algn="r">
              <a:buNone/>
            </a:pPr>
            <a:r>
              <a:rPr lang="en-US" dirty="0"/>
              <a:t>Assistant Professor</a:t>
            </a:r>
            <a:endParaRPr lang="en-US" sz="1400" dirty="0"/>
          </a:p>
          <a:p>
            <a:pPr marL="0" indent="0" algn="r">
              <a:buNone/>
            </a:pPr>
            <a:r>
              <a:rPr lang="en-US" dirty="0"/>
              <a:t>CSE(AI &amp; ML)</a:t>
            </a:r>
            <a:endParaRPr lang="en-IN" dirty="0"/>
          </a:p>
        </p:txBody>
      </p:sp>
      <p:graphicFrame>
        <p:nvGraphicFramePr>
          <p:cNvPr id="6" name="Table 5">
            <a:extLst>
              <a:ext uri="{FF2B5EF4-FFF2-40B4-BE49-F238E27FC236}">
                <a16:creationId xmlns:a16="http://schemas.microsoft.com/office/drawing/2014/main" id="{7447A428-17AF-D980-8E44-5DBA06877F7F}"/>
              </a:ext>
            </a:extLst>
          </p:cNvPr>
          <p:cNvGraphicFramePr>
            <a:graphicFrameLocks noGrp="1"/>
          </p:cNvGraphicFramePr>
          <p:nvPr>
            <p:extLst>
              <p:ext uri="{D42A27DB-BD31-4B8C-83A1-F6EECF244321}">
                <p14:modId xmlns:p14="http://schemas.microsoft.com/office/powerpoint/2010/main" val="2800796272"/>
              </p:ext>
            </p:extLst>
          </p:nvPr>
        </p:nvGraphicFramePr>
        <p:xfrm>
          <a:off x="628225" y="3044346"/>
          <a:ext cx="2988000" cy="1219200"/>
        </p:xfrm>
        <a:graphic>
          <a:graphicData uri="http://schemas.openxmlformats.org/drawingml/2006/table">
            <a:tbl>
              <a:tblPr firstRow="1" bandRow="1">
                <a:tableStyleId>{2D5ABB26-0587-4C30-8999-92F81FD0307C}</a:tableStyleId>
              </a:tblPr>
              <a:tblGrid>
                <a:gridCol w="1461824">
                  <a:extLst>
                    <a:ext uri="{9D8B030D-6E8A-4147-A177-3AD203B41FA5}">
                      <a16:colId xmlns:a16="http://schemas.microsoft.com/office/drawing/2014/main" val="3976918487"/>
                    </a:ext>
                  </a:extLst>
                </a:gridCol>
                <a:gridCol w="1526176">
                  <a:extLst>
                    <a:ext uri="{9D8B030D-6E8A-4147-A177-3AD203B41FA5}">
                      <a16:colId xmlns:a16="http://schemas.microsoft.com/office/drawing/2014/main" val="3998779545"/>
                    </a:ext>
                  </a:extLst>
                </a:gridCol>
              </a:tblGrid>
              <a:tr h="299312">
                <a:tc>
                  <a:txBody>
                    <a:bodyPr/>
                    <a:lstStyle/>
                    <a:p>
                      <a:r>
                        <a:rPr lang="en-IN" dirty="0">
                          <a:solidFill>
                            <a:schemeClr val="tx2">
                              <a:lumMod val="10000"/>
                            </a:schemeClr>
                          </a:solidFill>
                        </a:rPr>
                        <a:t>Akshitha Jain -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2">
                              <a:lumMod val="10000"/>
                            </a:schemeClr>
                          </a:solidFill>
                        </a:rPr>
                        <a:t>22UP1A6601</a:t>
                      </a:r>
                    </a:p>
                  </a:txBody>
                  <a:tcPr/>
                </a:tc>
                <a:extLst>
                  <a:ext uri="{0D108BD9-81ED-4DB2-BD59-A6C34878D82A}">
                    <a16:rowId xmlns:a16="http://schemas.microsoft.com/office/drawing/2014/main" val="3956640644"/>
                  </a:ext>
                </a:extLst>
              </a:tr>
              <a:tr h="299312">
                <a:tc>
                  <a:txBody>
                    <a:bodyPr/>
                    <a:lstStyle/>
                    <a:p>
                      <a:r>
                        <a:rPr lang="en-IN" dirty="0">
                          <a:solidFill>
                            <a:schemeClr val="tx2">
                              <a:lumMod val="10000"/>
                            </a:schemeClr>
                          </a:solidFill>
                        </a:rPr>
                        <a:t>G. Srinidhi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2">
                              <a:lumMod val="10000"/>
                            </a:schemeClr>
                          </a:solidFill>
                        </a:rPr>
                        <a:t>22UP1A6617</a:t>
                      </a:r>
                    </a:p>
                  </a:txBody>
                  <a:tcPr/>
                </a:tc>
                <a:extLst>
                  <a:ext uri="{0D108BD9-81ED-4DB2-BD59-A6C34878D82A}">
                    <a16:rowId xmlns:a16="http://schemas.microsoft.com/office/drawing/2014/main" val="2949890435"/>
                  </a:ext>
                </a:extLst>
              </a:tr>
              <a:tr h="299312">
                <a:tc>
                  <a:txBody>
                    <a:bodyPr/>
                    <a:lstStyle/>
                    <a:p>
                      <a:r>
                        <a:rPr lang="en-IN" dirty="0">
                          <a:solidFill>
                            <a:schemeClr val="tx2">
                              <a:lumMod val="10000"/>
                            </a:schemeClr>
                          </a:solidFill>
                        </a:rPr>
                        <a:t>K. Varshitha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tx2">
                              <a:lumMod val="10000"/>
                            </a:schemeClr>
                          </a:solidFill>
                        </a:rPr>
                        <a:t>22UP1A6628</a:t>
                      </a:r>
                    </a:p>
                  </a:txBody>
                  <a:tcPr/>
                </a:tc>
                <a:extLst>
                  <a:ext uri="{0D108BD9-81ED-4DB2-BD59-A6C34878D82A}">
                    <a16:rowId xmlns:a16="http://schemas.microsoft.com/office/drawing/2014/main" val="3380606592"/>
                  </a:ext>
                </a:extLst>
              </a:tr>
              <a:tr h="299312">
                <a:tc>
                  <a:txBody>
                    <a:bodyPr/>
                    <a:lstStyle/>
                    <a:p>
                      <a:r>
                        <a:rPr lang="en-IN" dirty="0">
                          <a:solidFill>
                            <a:schemeClr val="tx2">
                              <a:lumMod val="10000"/>
                            </a:schemeClr>
                          </a:solidFill>
                        </a:rPr>
                        <a:t>M. Srinidhi -</a:t>
                      </a:r>
                    </a:p>
                  </a:txBody>
                  <a:tcPr/>
                </a:tc>
                <a:tc>
                  <a:txBody>
                    <a:bodyPr/>
                    <a:lstStyle/>
                    <a:p>
                      <a:r>
                        <a:rPr lang="en-IN" dirty="0">
                          <a:solidFill>
                            <a:schemeClr val="tx2">
                              <a:lumMod val="10000"/>
                            </a:schemeClr>
                          </a:solidFill>
                        </a:rPr>
                        <a:t>22UP1A6644</a:t>
                      </a:r>
                    </a:p>
                  </a:txBody>
                  <a:tcPr/>
                </a:tc>
                <a:extLst>
                  <a:ext uri="{0D108BD9-81ED-4DB2-BD59-A6C34878D82A}">
                    <a16:rowId xmlns:a16="http://schemas.microsoft.com/office/drawing/2014/main" val="2537493806"/>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A45C06-810E-6080-1FCC-2881C3199495}"/>
              </a:ext>
            </a:extLst>
          </p:cNvPr>
          <p:cNvSpPr txBox="1"/>
          <p:nvPr/>
        </p:nvSpPr>
        <p:spPr>
          <a:xfrm>
            <a:off x="228600" y="854616"/>
            <a:ext cx="4572000" cy="3479222"/>
          </a:xfrm>
          <a:prstGeom prst="rect">
            <a:avLst/>
          </a:prstGeom>
          <a:noFill/>
        </p:spPr>
        <p:txBody>
          <a:bodyPr wrap="square">
            <a:spAutoFit/>
          </a:bodyPr>
          <a:lstStyle/>
          <a:p>
            <a:pPr algn="just">
              <a:lnSpc>
                <a:spcPct val="150000"/>
              </a:lnSpc>
              <a:spcAft>
                <a:spcPts val="1000"/>
              </a:spcAft>
              <a:buNone/>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Hardware Requirements</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Arduino Uno</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 Acts as the microcontroller to process sensor data and control LED brightness.</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LDR Sensor</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 Detects ambient light levels to decide brightness adjustments.</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LEDs (Light Emitting Diodes)</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 Used as street lights with brightness controlled. </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Power Supply</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–USB power for the Arduino and components.</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1D3422BD-BE4A-4E3B-A23B-4D10C33205D5}"/>
              </a:ext>
            </a:extLst>
          </p:cNvPr>
          <p:cNvSpPr txBox="1"/>
          <p:nvPr/>
        </p:nvSpPr>
        <p:spPr>
          <a:xfrm>
            <a:off x="4899660" y="854616"/>
            <a:ext cx="4130040" cy="1930080"/>
          </a:xfrm>
          <a:prstGeom prst="rect">
            <a:avLst/>
          </a:prstGeom>
          <a:noFill/>
        </p:spPr>
        <p:txBody>
          <a:bodyPr wrap="square">
            <a:spAutoFit/>
          </a:bodyPr>
          <a:lstStyle/>
          <a:p>
            <a:pPr algn="just">
              <a:lnSpc>
                <a:spcPct val="150000"/>
              </a:lnSpc>
              <a:spcAft>
                <a:spcPts val="1000"/>
              </a:spcAft>
              <a:buNone/>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Software Requirements</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Arduino IDE</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 Used to write, compile, and upload code to the Arduino board.</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IN" sz="1400" b="1" dirty="0">
                <a:effectLst/>
                <a:latin typeface="Times New Roman" panose="02020603050405020304" pitchFamily="18" charset="0"/>
                <a:ea typeface="SimSun" panose="02010600030101010101" pitchFamily="2" charset="-122"/>
                <a:cs typeface="Times New Roman" panose="02020603050405020304" pitchFamily="18" charset="0"/>
              </a:rPr>
              <a:t>Embedded C++</a:t>
            </a:r>
            <a:r>
              <a:rPr lang="en-IN" sz="1400" dirty="0">
                <a:effectLst/>
                <a:latin typeface="Times New Roman" panose="02020603050405020304" pitchFamily="18" charset="0"/>
                <a:ea typeface="SimSun" panose="02010600030101010101" pitchFamily="2" charset="-122"/>
                <a:cs typeface="Times New Roman" panose="02020603050405020304" pitchFamily="18" charset="0"/>
              </a:rPr>
              <a:t> – A programming language for writing microcontroller logic.</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9342948E-9A0F-2A9E-317A-F71E87C4D24A}"/>
              </a:ext>
            </a:extLst>
          </p:cNvPr>
          <p:cNvSpPr txBox="1"/>
          <p:nvPr/>
        </p:nvSpPr>
        <p:spPr>
          <a:xfrm>
            <a:off x="308610" y="208285"/>
            <a:ext cx="8926830" cy="461665"/>
          </a:xfrm>
          <a:prstGeom prst="rect">
            <a:avLst/>
          </a:prstGeom>
          <a:noFill/>
        </p:spPr>
        <p:txBody>
          <a:bodyPr wrap="square" rtlCol="0">
            <a:spAutoFit/>
          </a:bodyPr>
          <a:lstStyle/>
          <a:p>
            <a:r>
              <a:rPr lang="en-IN" sz="2400" b="1" dirty="0"/>
              <a:t>Hardware and Software Requirements</a:t>
            </a:r>
          </a:p>
        </p:txBody>
      </p:sp>
    </p:spTree>
    <p:extLst>
      <p:ext uri="{BB962C8B-B14F-4D97-AF65-F5344CB8AC3E}">
        <p14:creationId xmlns:p14="http://schemas.microsoft.com/office/powerpoint/2010/main" val="197920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01B72-4F16-5524-EE37-91C8BE10D86B}"/>
              </a:ext>
            </a:extLst>
          </p:cNvPr>
          <p:cNvSpPr>
            <a:spLocks noGrp="1"/>
          </p:cNvSpPr>
          <p:nvPr>
            <p:ph type="title"/>
          </p:nvPr>
        </p:nvSpPr>
        <p:spPr>
          <a:xfrm>
            <a:off x="727492" y="-234175"/>
            <a:ext cx="7689015" cy="984720"/>
          </a:xfrm>
        </p:spPr>
        <p:txBody>
          <a:bodyPr/>
          <a:lstStyle/>
          <a:p>
            <a:r>
              <a:rPr lang="en-IN" sz="4000" dirty="0">
                <a:latin typeface="Times New Roman" panose="02020603050405020304" pitchFamily="18" charset="0"/>
                <a:cs typeface="Times New Roman" panose="02020603050405020304" pitchFamily="18" charset="0"/>
              </a:rPr>
              <a:t>System Architecture</a:t>
            </a:r>
          </a:p>
        </p:txBody>
      </p:sp>
      <p:pic>
        <p:nvPicPr>
          <p:cNvPr id="4" name="Picture 3">
            <a:extLst>
              <a:ext uri="{FF2B5EF4-FFF2-40B4-BE49-F238E27FC236}">
                <a16:creationId xmlns:a16="http://schemas.microsoft.com/office/drawing/2014/main" id="{349807F0-1287-CDF4-EF5B-7C0D50D8625C}"/>
              </a:ext>
            </a:extLst>
          </p:cNvPr>
          <p:cNvPicPr>
            <a:picLocks noChangeAspect="1"/>
          </p:cNvPicPr>
          <p:nvPr/>
        </p:nvPicPr>
        <p:blipFill>
          <a:blip r:embed="rId2"/>
          <a:srcRect b="12670"/>
          <a:stretch/>
        </p:blipFill>
        <p:spPr>
          <a:xfrm>
            <a:off x="1130687" y="750546"/>
            <a:ext cx="6474445" cy="3769416"/>
          </a:xfrm>
          <a:prstGeom prst="rect">
            <a:avLst/>
          </a:prstGeom>
        </p:spPr>
      </p:pic>
    </p:spTree>
    <p:extLst>
      <p:ext uri="{BB962C8B-B14F-4D97-AF65-F5344CB8AC3E}">
        <p14:creationId xmlns:p14="http://schemas.microsoft.com/office/powerpoint/2010/main" val="174718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6">
          <a:extLst>
            <a:ext uri="{FF2B5EF4-FFF2-40B4-BE49-F238E27FC236}">
              <a16:creationId xmlns:a16="http://schemas.microsoft.com/office/drawing/2014/main" id="{DDAFED07-7E16-1B9B-A338-1D0ED34884F9}"/>
            </a:ext>
          </a:extLst>
        </p:cNvPr>
        <p:cNvGrpSpPr/>
        <p:nvPr/>
      </p:nvGrpSpPr>
      <p:grpSpPr>
        <a:xfrm>
          <a:off x="0" y="0"/>
          <a:ext cx="0" cy="0"/>
          <a:chOff x="0" y="0"/>
          <a:chExt cx="0" cy="0"/>
        </a:xfrm>
      </p:grpSpPr>
      <p:sp>
        <p:nvSpPr>
          <p:cNvPr id="237" name="Google Shape;237;p42">
            <a:extLst>
              <a:ext uri="{FF2B5EF4-FFF2-40B4-BE49-F238E27FC236}">
                <a16:creationId xmlns:a16="http://schemas.microsoft.com/office/drawing/2014/main" id="{5E014210-06BF-7A04-FEB9-15EAC4B600DF}"/>
              </a:ext>
            </a:extLst>
          </p:cNvPr>
          <p:cNvSpPr/>
          <p:nvPr/>
        </p:nvSpPr>
        <p:spPr>
          <a:xfrm rot="-5400000">
            <a:off x="5665247" y="-970118"/>
            <a:ext cx="802161" cy="3104100"/>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42">
            <a:extLst>
              <a:ext uri="{FF2B5EF4-FFF2-40B4-BE49-F238E27FC236}">
                <a16:creationId xmlns:a16="http://schemas.microsoft.com/office/drawing/2014/main" id="{67DFC0A2-1A9F-46E0-3FB3-C2A4B9635FFC}"/>
              </a:ext>
            </a:extLst>
          </p:cNvPr>
          <p:cNvPicPr preferRelativeResize="0"/>
          <p:nvPr/>
        </p:nvPicPr>
        <p:blipFill rotWithShape="1">
          <a:blip r:embed="rId3">
            <a:alphaModFix/>
          </a:blip>
          <a:srcRect r="37500"/>
          <a:stretch/>
        </p:blipFill>
        <p:spPr>
          <a:xfrm>
            <a:off x="0" y="241639"/>
            <a:ext cx="3162472" cy="4506149"/>
          </a:xfrm>
          <a:prstGeom prst="rect">
            <a:avLst/>
          </a:prstGeom>
          <a:noFill/>
          <a:ln>
            <a:noFill/>
          </a:ln>
        </p:spPr>
      </p:pic>
      <p:sp>
        <p:nvSpPr>
          <p:cNvPr id="239" name="Google Shape;239;p42">
            <a:extLst>
              <a:ext uri="{FF2B5EF4-FFF2-40B4-BE49-F238E27FC236}">
                <a16:creationId xmlns:a16="http://schemas.microsoft.com/office/drawing/2014/main" id="{D8633490-7527-07E5-588F-CADCD252ECD1}"/>
              </a:ext>
            </a:extLst>
          </p:cNvPr>
          <p:cNvSpPr txBox="1">
            <a:spLocks noGrp="1"/>
          </p:cNvSpPr>
          <p:nvPr>
            <p:ph type="ctrTitle"/>
          </p:nvPr>
        </p:nvSpPr>
        <p:spPr>
          <a:xfrm>
            <a:off x="4252726" y="113945"/>
            <a:ext cx="3035650" cy="8021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b="1" dirty="0">
                <a:solidFill>
                  <a:schemeClr val="bg1"/>
                </a:solidFill>
                <a:latin typeface="Times New Roman" panose="02020603050405020304" pitchFamily="18" charset="0"/>
                <a:cs typeface="Times New Roman" panose="02020603050405020304" pitchFamily="18" charset="0"/>
              </a:rPr>
              <a:t>Methodology</a:t>
            </a:r>
            <a:endParaRPr sz="2800" dirty="0">
              <a:solidFill>
                <a:schemeClr val="bg1"/>
              </a:solidFill>
              <a:latin typeface="Times New Roman" panose="02020603050405020304" pitchFamily="18" charset="0"/>
              <a:cs typeface="Times New Roman" panose="02020603050405020304" pitchFamily="18" charset="0"/>
            </a:endParaRPr>
          </a:p>
        </p:txBody>
      </p:sp>
      <p:sp>
        <p:nvSpPr>
          <p:cNvPr id="240" name="Google Shape;240;p42">
            <a:extLst>
              <a:ext uri="{FF2B5EF4-FFF2-40B4-BE49-F238E27FC236}">
                <a16:creationId xmlns:a16="http://schemas.microsoft.com/office/drawing/2014/main" id="{AF72F45A-AE1B-87CE-2D24-BDD07F8DE8AC}"/>
              </a:ext>
            </a:extLst>
          </p:cNvPr>
          <p:cNvSpPr txBox="1">
            <a:spLocks noGrp="1"/>
          </p:cNvSpPr>
          <p:nvPr>
            <p:ph type="subTitle" idx="1"/>
          </p:nvPr>
        </p:nvSpPr>
        <p:spPr>
          <a:xfrm>
            <a:off x="3345496" y="1049919"/>
            <a:ext cx="5441665" cy="2183589"/>
          </a:xfrm>
          <a:prstGeom prst="rect">
            <a:avLst/>
          </a:prstGeom>
        </p:spPr>
        <p:txBody>
          <a:bodyPr spcFirstLastPara="1" wrap="square" lIns="91425" tIns="91425" rIns="91425" bIns="91425" anchor="t" anchorCtr="0">
            <a:noAutofit/>
          </a:bodyPr>
          <a:lstStyle/>
          <a:p>
            <a:pPr marL="495300" indent="-342900" algn="l">
              <a:lnSpc>
                <a:spcPct val="150000"/>
              </a:lnSpc>
              <a:buAutoNum type="arabicPeriod"/>
            </a:pPr>
            <a:r>
              <a:rPr lang="en-US" sz="1400" b="1" dirty="0">
                <a:latin typeface="Times New Roman" panose="02020603050405020304" pitchFamily="18" charset="0"/>
                <a:cs typeface="Times New Roman" panose="02020603050405020304" pitchFamily="18" charset="0"/>
              </a:rPr>
              <a:t>Sensor Input: </a:t>
            </a:r>
            <a:r>
              <a:rPr lang="en-US" sz="1400" dirty="0">
                <a:latin typeface="Times New Roman" panose="02020603050405020304" pitchFamily="18" charset="0"/>
                <a:cs typeface="Times New Roman" panose="02020603050405020304" pitchFamily="18" charset="0"/>
              </a:rPr>
              <a:t>The LDR sensor detects ambient light, and the DHT11 sensor measures temperature and humidity.</a:t>
            </a:r>
          </a:p>
          <a:p>
            <a:pPr marL="495300" indent="-342900" algn="l">
              <a:lnSpc>
                <a:spcPct val="150000"/>
              </a:lnSpc>
              <a:buAutoNum type="arabicPeriod"/>
            </a:pPr>
            <a:r>
              <a:rPr lang="en-US" sz="1400" b="1" dirty="0">
                <a:latin typeface="Times New Roman" panose="02020603050405020304" pitchFamily="18" charset="0"/>
                <a:cs typeface="Times New Roman" panose="02020603050405020304" pitchFamily="18" charset="0"/>
              </a:rPr>
              <a:t>Data Processing: </a:t>
            </a:r>
            <a:r>
              <a:rPr lang="en-US" sz="1400" dirty="0">
                <a:latin typeface="Times New Roman" panose="02020603050405020304" pitchFamily="18" charset="0"/>
                <a:cs typeface="Times New Roman" panose="02020603050405020304" pitchFamily="18" charset="0"/>
              </a:rPr>
              <a:t>The Arduino Uno collects sensor data and processes it using a programmed logic.</a:t>
            </a:r>
          </a:p>
          <a:p>
            <a:pPr marL="495300" indent="-342900" algn="l">
              <a:lnSpc>
                <a:spcPct val="150000"/>
              </a:lnSpc>
              <a:buAutoNum type="arabicPeriod"/>
            </a:pPr>
            <a:r>
              <a:rPr lang="en-US" sz="1400" b="1" dirty="0">
                <a:latin typeface="Times New Roman" panose="02020603050405020304" pitchFamily="18" charset="0"/>
                <a:cs typeface="Times New Roman" panose="02020603050405020304" pitchFamily="18" charset="0"/>
              </a:rPr>
              <a:t>Light Intensity Control: </a:t>
            </a:r>
            <a:r>
              <a:rPr lang="en-US" sz="1400" dirty="0">
                <a:latin typeface="Times New Roman" panose="02020603050405020304" pitchFamily="18" charset="0"/>
                <a:cs typeface="Times New Roman" panose="02020603050405020304" pitchFamily="18" charset="0"/>
              </a:rPr>
              <a:t>Based on the sensor readings, the Arduino adjusts the brightness of the LED.</a:t>
            </a:r>
          </a:p>
          <a:p>
            <a:pPr marL="495300" indent="-342900" algn="l">
              <a:lnSpc>
                <a:spcPct val="150000"/>
              </a:lnSpc>
              <a:buAutoNum type="arabicPeriod"/>
            </a:pPr>
            <a:r>
              <a:rPr lang="en-US" sz="1400" b="1" dirty="0">
                <a:latin typeface="Times New Roman" panose="02020603050405020304" pitchFamily="18" charset="0"/>
                <a:cs typeface="Times New Roman" panose="02020603050405020304" pitchFamily="18" charset="0"/>
              </a:rPr>
              <a:t>Real-Time Adjustment: </a:t>
            </a:r>
            <a:r>
              <a:rPr lang="en-US" sz="1400" dirty="0">
                <a:latin typeface="Times New Roman" panose="02020603050405020304" pitchFamily="18" charset="0"/>
                <a:cs typeface="Times New Roman" panose="02020603050405020304" pitchFamily="18" charset="0"/>
              </a:rPr>
              <a:t>The system continuously monitors the environment and dynamically changes the light intensity.</a:t>
            </a:r>
          </a:p>
          <a:p>
            <a:pPr algn="l">
              <a:lnSpc>
                <a:spcPct val="150000"/>
              </a:lnSpc>
              <a:buFont typeface="+mj-lt"/>
              <a:buAutoNum type="arabicPeriod"/>
            </a:pPr>
            <a:r>
              <a:rPr lang="en-US" sz="1400" b="1" dirty="0">
                <a:latin typeface="Times New Roman" panose="02020603050405020304" pitchFamily="18" charset="0"/>
                <a:cs typeface="Times New Roman" panose="02020603050405020304" pitchFamily="18" charset="0"/>
              </a:rPr>
              <a:t>Energy Efficiency: </a:t>
            </a:r>
            <a:r>
              <a:rPr lang="en-US" sz="1400" dirty="0">
                <a:latin typeface="Times New Roman" panose="02020603050405020304" pitchFamily="18" charset="0"/>
                <a:cs typeface="Times New Roman" panose="02020603050405020304" pitchFamily="18" charset="0"/>
              </a:rPr>
              <a:t>By avoiding unnecessary lighting and adjusting brightness as needed, the system reduces power consumption.</a:t>
            </a:r>
          </a:p>
          <a:p>
            <a:pPr marL="171450" lvl="0" indent="-171450" algn="just" rtl="0">
              <a:spcBef>
                <a:spcPts val="0"/>
              </a:spcBef>
              <a:spcAft>
                <a:spcPts val="0"/>
              </a:spcAf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87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 name="Rectangle 3">
            <a:extLst>
              <a:ext uri="{FF2B5EF4-FFF2-40B4-BE49-F238E27FC236}">
                <a16:creationId xmlns:a16="http://schemas.microsoft.com/office/drawing/2014/main" id="{3F160976-7C62-77AB-3817-C6A449522B69}"/>
              </a:ext>
            </a:extLst>
          </p:cNvPr>
          <p:cNvSpPr/>
          <p:nvPr/>
        </p:nvSpPr>
        <p:spPr>
          <a:xfrm>
            <a:off x="0" y="0"/>
            <a:ext cx="9144000" cy="5143500"/>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0" name="Google Shape;470;p56"/>
          <p:cNvSpPr txBox="1">
            <a:spLocks noGrp="1"/>
          </p:cNvSpPr>
          <p:nvPr>
            <p:ph type="ctrTitle"/>
          </p:nvPr>
        </p:nvSpPr>
        <p:spPr>
          <a:xfrm>
            <a:off x="170104" y="70703"/>
            <a:ext cx="5711186"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RESULTS</a:t>
            </a:r>
            <a:endParaRPr dirty="0">
              <a:solidFill>
                <a:schemeClr val="bg1"/>
              </a:solidFill>
            </a:endParaRPr>
          </a:p>
        </p:txBody>
      </p:sp>
      <p:pic>
        <p:nvPicPr>
          <p:cNvPr id="3" name="Picture 2">
            <a:extLst>
              <a:ext uri="{FF2B5EF4-FFF2-40B4-BE49-F238E27FC236}">
                <a16:creationId xmlns:a16="http://schemas.microsoft.com/office/drawing/2014/main" id="{73715D8C-4307-F99D-2F7B-421BE0507AD3}"/>
              </a:ext>
            </a:extLst>
          </p:cNvPr>
          <p:cNvPicPr>
            <a:picLocks noChangeAspect="1"/>
          </p:cNvPicPr>
          <p:nvPr/>
        </p:nvPicPr>
        <p:blipFill>
          <a:blip r:embed="rId3"/>
          <a:srcRect t="37001" b="28745"/>
          <a:stretch/>
        </p:blipFill>
        <p:spPr>
          <a:xfrm>
            <a:off x="387450" y="1040780"/>
            <a:ext cx="3718782" cy="2765503"/>
          </a:xfrm>
          <a:prstGeom prst="rect">
            <a:avLst/>
          </a:prstGeom>
        </p:spPr>
      </p:pic>
      <p:pic>
        <p:nvPicPr>
          <p:cNvPr id="8" name="Picture 7">
            <a:extLst>
              <a:ext uri="{FF2B5EF4-FFF2-40B4-BE49-F238E27FC236}">
                <a16:creationId xmlns:a16="http://schemas.microsoft.com/office/drawing/2014/main" id="{F2815E16-7773-C5D0-8BC3-DFCF4609BCD6}"/>
              </a:ext>
            </a:extLst>
          </p:cNvPr>
          <p:cNvPicPr>
            <a:picLocks noChangeAspect="1"/>
          </p:cNvPicPr>
          <p:nvPr/>
        </p:nvPicPr>
        <p:blipFill>
          <a:blip r:embed="rId4"/>
          <a:srcRect t="37001" b="28745"/>
          <a:stretch/>
        </p:blipFill>
        <p:spPr>
          <a:xfrm>
            <a:off x="4572000" y="1040779"/>
            <a:ext cx="3718782" cy="27655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9"/>
          <p:cNvSpPr/>
          <p:nvPr/>
        </p:nvSpPr>
        <p:spPr>
          <a:xfrm>
            <a:off x="7814400" y="409850"/>
            <a:ext cx="1329600" cy="4370100"/>
          </a:xfrm>
          <a:prstGeom prst="rect">
            <a:avLst/>
          </a:prstGeom>
          <a:solidFill>
            <a:schemeClr val="accent4">
              <a:lumMod val="75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5704736" y="2783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59"/>
          <p:cNvGrpSpPr/>
          <p:nvPr/>
        </p:nvGrpSpPr>
        <p:grpSpPr>
          <a:xfrm>
            <a:off x="969280" y="1407529"/>
            <a:ext cx="506574" cy="577802"/>
            <a:chOff x="4017435" y="1499912"/>
            <a:chExt cx="315092" cy="359397"/>
          </a:xfrm>
        </p:grpSpPr>
        <p:sp>
          <p:nvSpPr>
            <p:cNvPr id="579" name="Google Shape;579;p5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59"/>
          <p:cNvSpPr txBox="1">
            <a:spLocks noGrp="1"/>
          </p:cNvSpPr>
          <p:nvPr>
            <p:ph type="subTitle" idx="3"/>
          </p:nvPr>
        </p:nvSpPr>
        <p:spPr>
          <a:xfrm>
            <a:off x="902148" y="1610013"/>
            <a:ext cx="5938238" cy="2456541"/>
          </a:xfrm>
          <a:prstGeom prst="rect">
            <a:avLst/>
          </a:prstGeom>
        </p:spPr>
        <p:txBody>
          <a:bodyPr spcFirstLastPara="1" wrap="square" lIns="91425" tIns="91425" rIns="91425" bIns="91425" anchor="t" anchorCtr="0">
            <a:noAutofit/>
          </a:bodyPr>
          <a:lstStyle/>
          <a:p>
            <a:pPr marL="285750" lvl="0" indent="-285750" algn="just" rtl="0">
              <a:lnSpc>
                <a:spcPct val="115000"/>
              </a:lnSpc>
              <a:spcBef>
                <a:spcPts val="0"/>
              </a:spcBef>
              <a:spcAft>
                <a:spcPts val="160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Intelligent Street Light System offers a smart and energy-efficient solution for modern cities.</a:t>
            </a:r>
          </a:p>
          <a:p>
            <a:pPr marL="285750" lvl="0" indent="-285750" algn="just" rtl="0">
              <a:lnSpc>
                <a:spcPct val="115000"/>
              </a:lnSpc>
              <a:spcBef>
                <a:spcPts val="0"/>
              </a:spcBef>
              <a:spcAft>
                <a:spcPts val="160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 Using an LDR sensor ensures the right level of lighting while reducing energy use.</a:t>
            </a:r>
          </a:p>
          <a:p>
            <a:pPr marL="285750" lvl="0" indent="-285750" algn="just" rtl="0">
              <a:lnSpc>
                <a:spcPct val="115000"/>
              </a:lnSpc>
              <a:spcBef>
                <a:spcPts val="0"/>
              </a:spcBef>
              <a:spcAft>
                <a:spcPts val="160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This system is more adaptable, sustainable, and efficient than traditional street lighting.</a:t>
            </a:r>
          </a:p>
          <a:p>
            <a:pPr marL="0" lvl="0" indent="0" algn="just" rtl="0">
              <a:lnSpc>
                <a:spcPct val="115000"/>
              </a:lnSpc>
              <a:spcBef>
                <a:spcPts val="0"/>
              </a:spcBef>
              <a:spcAft>
                <a:spcPts val="1600"/>
              </a:spcAft>
              <a:buNone/>
            </a:pPr>
            <a:endParaRPr lang="en-US" sz="14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1600"/>
              </a:spcAft>
              <a:buNone/>
            </a:pPr>
            <a:endParaRPr sz="1400" dirty="0">
              <a:solidFill>
                <a:schemeClr val="dk1"/>
              </a:solidFill>
              <a:latin typeface="Times New Roman" panose="02020603050405020304" pitchFamily="18" charset="0"/>
              <a:cs typeface="Times New Roman" panose="02020603050405020304" pitchFamily="18" charset="0"/>
            </a:endParaRPr>
          </a:p>
        </p:txBody>
      </p:sp>
      <p:sp>
        <p:nvSpPr>
          <p:cNvPr id="589" name="Google Shape;589;p59"/>
          <p:cNvSpPr txBox="1">
            <a:spLocks noGrp="1"/>
          </p:cNvSpPr>
          <p:nvPr>
            <p:ph type="ctrTitle" idx="4"/>
          </p:nvPr>
        </p:nvSpPr>
        <p:spPr>
          <a:xfrm>
            <a:off x="4908217" y="692046"/>
            <a:ext cx="26193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CONCLUSION</a:t>
            </a:r>
            <a:endParaRPr dirty="0">
              <a:solidFill>
                <a:schemeClr val="lt1"/>
              </a:solidFill>
            </a:endParaRPr>
          </a:p>
        </p:txBody>
      </p:sp>
      <p:sp>
        <p:nvSpPr>
          <p:cNvPr id="8" name="Google Shape;573;p59">
            <a:extLst>
              <a:ext uri="{FF2B5EF4-FFF2-40B4-BE49-F238E27FC236}">
                <a16:creationId xmlns:a16="http://schemas.microsoft.com/office/drawing/2014/main" id="{47041D2C-0347-EAAD-BEDF-0A7C46A050FF}"/>
              </a:ext>
            </a:extLst>
          </p:cNvPr>
          <p:cNvSpPr/>
          <p:nvPr/>
        </p:nvSpPr>
        <p:spPr>
          <a:xfrm>
            <a:off x="-43520" y="534838"/>
            <a:ext cx="279014" cy="4370100"/>
          </a:xfrm>
          <a:prstGeom prst="rect">
            <a:avLst/>
          </a:prstGeom>
          <a:solidFill>
            <a:schemeClr val="accent4">
              <a:lumMod val="75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8320F1C5-AD58-4CF7-0AA7-49DA59E7F821}"/>
            </a:ext>
          </a:extLst>
        </p:cNvPr>
        <p:cNvGrpSpPr/>
        <p:nvPr/>
      </p:nvGrpSpPr>
      <p:grpSpPr>
        <a:xfrm>
          <a:off x="0" y="0"/>
          <a:ext cx="0" cy="0"/>
          <a:chOff x="0" y="0"/>
          <a:chExt cx="0" cy="0"/>
        </a:xfrm>
      </p:grpSpPr>
      <p:sp>
        <p:nvSpPr>
          <p:cNvPr id="573" name="Google Shape;573;p59">
            <a:extLst>
              <a:ext uri="{FF2B5EF4-FFF2-40B4-BE49-F238E27FC236}">
                <a16:creationId xmlns:a16="http://schemas.microsoft.com/office/drawing/2014/main" id="{F0EB508E-D6B6-6E58-F33E-010DF24BC2D8}"/>
              </a:ext>
            </a:extLst>
          </p:cNvPr>
          <p:cNvSpPr/>
          <p:nvPr/>
        </p:nvSpPr>
        <p:spPr>
          <a:xfrm>
            <a:off x="7814400" y="386700"/>
            <a:ext cx="1329600" cy="4370100"/>
          </a:xfrm>
          <a:prstGeom prst="rect">
            <a:avLst/>
          </a:prstGeom>
          <a:solidFill>
            <a:schemeClr val="accent4">
              <a:lumMod val="75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a:extLst>
              <a:ext uri="{FF2B5EF4-FFF2-40B4-BE49-F238E27FC236}">
                <a16:creationId xmlns:a16="http://schemas.microsoft.com/office/drawing/2014/main" id="{1880542A-A31B-7978-1E74-04CB749BE080}"/>
              </a:ext>
            </a:extLst>
          </p:cNvPr>
          <p:cNvSpPr/>
          <p:nvPr/>
        </p:nvSpPr>
        <p:spPr>
          <a:xfrm>
            <a:off x="5704736" y="2783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59">
            <a:extLst>
              <a:ext uri="{FF2B5EF4-FFF2-40B4-BE49-F238E27FC236}">
                <a16:creationId xmlns:a16="http://schemas.microsoft.com/office/drawing/2014/main" id="{B2019F6D-AD9C-B5CC-FDE4-58B654236DC2}"/>
              </a:ext>
            </a:extLst>
          </p:cNvPr>
          <p:cNvGrpSpPr/>
          <p:nvPr/>
        </p:nvGrpSpPr>
        <p:grpSpPr>
          <a:xfrm>
            <a:off x="969280" y="1407529"/>
            <a:ext cx="506574" cy="577802"/>
            <a:chOff x="4017435" y="1499912"/>
            <a:chExt cx="315092" cy="359397"/>
          </a:xfrm>
        </p:grpSpPr>
        <p:sp>
          <p:nvSpPr>
            <p:cNvPr id="579" name="Google Shape;579;p59">
              <a:extLst>
                <a:ext uri="{FF2B5EF4-FFF2-40B4-BE49-F238E27FC236}">
                  <a16:creationId xmlns:a16="http://schemas.microsoft.com/office/drawing/2014/main" id="{AF078964-7E34-EEE5-89E6-FEECBB023983}"/>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9">
              <a:extLst>
                <a:ext uri="{FF2B5EF4-FFF2-40B4-BE49-F238E27FC236}">
                  <a16:creationId xmlns:a16="http://schemas.microsoft.com/office/drawing/2014/main" id="{9D8DE0D7-A5CA-B2AF-7050-4E8F8A5B880A}"/>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59">
            <a:extLst>
              <a:ext uri="{FF2B5EF4-FFF2-40B4-BE49-F238E27FC236}">
                <a16:creationId xmlns:a16="http://schemas.microsoft.com/office/drawing/2014/main" id="{A5B22277-1174-A1E3-822E-D4823022B9D2}"/>
              </a:ext>
            </a:extLst>
          </p:cNvPr>
          <p:cNvSpPr txBox="1">
            <a:spLocks noGrp="1"/>
          </p:cNvSpPr>
          <p:nvPr>
            <p:ph type="subTitle" idx="3"/>
          </p:nvPr>
        </p:nvSpPr>
        <p:spPr>
          <a:xfrm>
            <a:off x="902148" y="1708327"/>
            <a:ext cx="5938238" cy="2456541"/>
          </a:xfrm>
          <a:prstGeom prst="rect">
            <a:avLst/>
          </a:prstGeom>
        </p:spPr>
        <p:txBody>
          <a:bodyPr spcFirstLastPara="1" wrap="square" lIns="91425" tIns="91425" rIns="91425" bIns="91425" anchor="t" anchorCtr="0">
            <a:noAutofit/>
          </a:bodyPr>
          <a:lstStyle/>
          <a:p>
            <a:pPr marL="342900" indent="-342900" algn="just">
              <a:lnSpc>
                <a:spcPct val="115000"/>
              </a:lnSpc>
              <a:spcAft>
                <a:spcPts val="1600"/>
              </a:spcAft>
              <a:buFont typeface="Catamaran Light"/>
              <a:buAutoNum type="arabicPeriod"/>
            </a:pPr>
            <a:r>
              <a:rPr lang="en-US" sz="1400" dirty="0">
                <a:latin typeface="Times New Roman" panose="02020603050405020304" pitchFamily="18" charset="0"/>
                <a:cs typeface="Times New Roman" panose="02020603050405020304" pitchFamily="18" charset="0"/>
                <a:hlinkClick r:id="rId3"/>
              </a:rPr>
              <a:t>Smart Street Lighting System Using IoT for Sustainable Urban Development Authors: P. Sharma, D. R. </a:t>
            </a:r>
            <a:r>
              <a:rPr lang="en-US" sz="1400" dirty="0" err="1">
                <a:latin typeface="Times New Roman" panose="02020603050405020304" pitchFamily="18" charset="0"/>
                <a:cs typeface="Times New Roman" panose="02020603050405020304" pitchFamily="18" charset="0"/>
                <a:hlinkClick r:id="rId3"/>
              </a:rPr>
              <a:t>Kalbande</a:t>
            </a:r>
            <a:endParaRPr lang="en-US" sz="1400" dirty="0">
              <a:latin typeface="Times New Roman" panose="02020603050405020304" pitchFamily="18" charset="0"/>
              <a:cs typeface="Times New Roman" panose="02020603050405020304" pitchFamily="18" charset="0"/>
            </a:endParaRPr>
          </a:p>
          <a:p>
            <a:pPr marL="342900" indent="-342900" algn="just">
              <a:lnSpc>
                <a:spcPct val="115000"/>
              </a:lnSpc>
              <a:spcAft>
                <a:spcPts val="1600"/>
              </a:spcAft>
              <a:buFont typeface="Catamaran Light"/>
              <a:buAutoNum type="arabicPeriod"/>
            </a:pPr>
            <a:r>
              <a:rPr lang="en-IN" sz="1400" dirty="0">
                <a:latin typeface="Times New Roman" panose="02020603050405020304" pitchFamily="18" charset="0"/>
                <a:cs typeface="Times New Roman" panose="02020603050405020304" pitchFamily="18" charset="0"/>
                <a:hlinkClick r:id="rId4"/>
              </a:rPr>
              <a:t>IoT-Based Smart Street Light System</a:t>
            </a:r>
            <a:r>
              <a:rPr lang="en-IN" sz="1400" dirty="0">
                <a:latin typeface="Times New Roman" panose="02020603050405020304" pitchFamily="18" charset="0"/>
                <a:cs typeface="Times New Roman" panose="02020603050405020304" pitchFamily="18" charset="0"/>
              </a:rPr>
              <a:t> Authors: Sakshi Dhoke1, Sharda Jadhav, Mayuri </a:t>
            </a:r>
            <a:r>
              <a:rPr lang="en-IN" sz="1400" dirty="0" err="1">
                <a:latin typeface="Times New Roman" panose="02020603050405020304" pitchFamily="18" charset="0"/>
                <a:cs typeface="Times New Roman" panose="02020603050405020304" pitchFamily="18" charset="0"/>
              </a:rPr>
              <a:t>Jasturkar</a:t>
            </a:r>
            <a:endParaRPr lang="en-IN" sz="1400" dirty="0">
              <a:latin typeface="Times New Roman" panose="02020603050405020304" pitchFamily="18" charset="0"/>
              <a:cs typeface="Times New Roman" panose="02020603050405020304" pitchFamily="18" charset="0"/>
            </a:endParaRPr>
          </a:p>
          <a:p>
            <a:pPr marL="342900" indent="-342900" algn="just">
              <a:lnSpc>
                <a:spcPct val="115000"/>
              </a:lnSpc>
              <a:spcAft>
                <a:spcPts val="1600"/>
              </a:spcAft>
              <a:buFont typeface="Catamaran Light"/>
              <a:buAutoNum type="arabicPeriod"/>
            </a:pPr>
            <a:r>
              <a:rPr lang="en-US" sz="1400" dirty="0">
                <a:latin typeface="Times New Roman" panose="02020603050405020304" pitchFamily="18" charset="0"/>
                <a:cs typeface="Times New Roman" panose="02020603050405020304" pitchFamily="18" charset="0"/>
                <a:hlinkClick r:id="rId5"/>
              </a:rPr>
              <a:t>Smart Street Light Control System Using Arduino </a:t>
            </a:r>
            <a:r>
              <a:rPr lang="en-US" sz="1400" dirty="0">
                <a:latin typeface="Times New Roman" panose="02020603050405020304" pitchFamily="18" charset="0"/>
                <a:cs typeface="Times New Roman" panose="02020603050405020304" pitchFamily="18" charset="0"/>
              </a:rPr>
              <a:t> Authors: </a:t>
            </a:r>
            <a:r>
              <a:rPr lang="en-IN" sz="1400" dirty="0">
                <a:latin typeface="Times New Roman" panose="02020603050405020304" pitchFamily="18" charset="0"/>
                <a:cs typeface="Times New Roman" panose="02020603050405020304" pitchFamily="18" charset="0"/>
              </a:rPr>
              <a:t>Mahendra Singh </a:t>
            </a:r>
            <a:r>
              <a:rPr lang="en-IN" sz="1400" dirty="0" err="1">
                <a:latin typeface="Times New Roman" panose="02020603050405020304" pitchFamily="18" charset="0"/>
                <a:cs typeface="Times New Roman" panose="02020603050405020304" pitchFamily="18" charset="0"/>
              </a:rPr>
              <a:t>Sisodiya</a:t>
            </a:r>
            <a:r>
              <a:rPr lang="en-IN" sz="1400" dirty="0">
                <a:latin typeface="Times New Roman" panose="02020603050405020304" pitchFamily="18" charset="0"/>
                <a:cs typeface="Times New Roman" panose="02020603050405020304" pitchFamily="18" charset="0"/>
              </a:rPr>
              <a:t>, Tarun Shrivastava, Ashish Patra</a:t>
            </a:r>
            <a:endParaRPr lang="en-US" sz="1400" dirty="0">
              <a:latin typeface="Times New Roman" panose="02020603050405020304" pitchFamily="18" charset="0"/>
              <a:cs typeface="Times New Roman" panose="02020603050405020304" pitchFamily="18" charset="0"/>
            </a:endParaRPr>
          </a:p>
          <a:p>
            <a:pPr marL="342900" indent="-342900" algn="just">
              <a:lnSpc>
                <a:spcPct val="115000"/>
              </a:lnSpc>
              <a:spcAft>
                <a:spcPts val="1600"/>
              </a:spcAft>
              <a:buFont typeface="Catamaran Light"/>
              <a:buAutoNum type="arabicPeriod"/>
            </a:pPr>
            <a:r>
              <a:rPr lang="en-US" sz="1400" dirty="0">
                <a:latin typeface="Times New Roman" panose="02020603050405020304" pitchFamily="18" charset="0"/>
                <a:cs typeface="Times New Roman" panose="02020603050405020304" pitchFamily="18" charset="0"/>
                <a:hlinkClick r:id="rId6"/>
              </a:rPr>
              <a:t>SMART STREET LIGHTING Using IoT</a:t>
            </a:r>
            <a:r>
              <a:rPr lang="en-US" sz="1400" dirty="0">
                <a:latin typeface="Times New Roman" panose="02020603050405020304" pitchFamily="18" charset="0"/>
                <a:cs typeface="Times New Roman" panose="02020603050405020304" pitchFamily="18" charset="0"/>
              </a:rPr>
              <a:t> Authors: </a:t>
            </a:r>
            <a:r>
              <a:rPr lang="en-US" sz="1400" b="0" i="0" dirty="0">
                <a:solidFill>
                  <a:srgbClr val="000000"/>
                </a:solidFill>
                <a:effectLst/>
                <a:latin typeface="Times New Roman" panose="02020603050405020304" pitchFamily="18" charset="0"/>
                <a:cs typeface="Times New Roman" panose="02020603050405020304" pitchFamily="18" charset="0"/>
              </a:rPr>
              <a:t>T. Gopinath1, Dr. Princess maria john</a:t>
            </a:r>
            <a:endParaRPr lang="en-IN" sz="1400" dirty="0">
              <a:latin typeface="Times New Roman" panose="02020603050405020304" pitchFamily="18" charset="0"/>
              <a:cs typeface="Times New Roman" panose="02020603050405020304" pitchFamily="18" charset="0"/>
            </a:endParaRPr>
          </a:p>
          <a:p>
            <a:pPr marL="342900" indent="-342900" algn="just">
              <a:lnSpc>
                <a:spcPct val="115000"/>
              </a:lnSpc>
              <a:spcAft>
                <a:spcPts val="1600"/>
              </a:spcAft>
              <a:buFont typeface="Catamaran Light"/>
              <a:buAutoNum type="arabicPeriod"/>
            </a:pPr>
            <a:endParaRPr lang="en-US" sz="1400" dirty="0"/>
          </a:p>
          <a:p>
            <a:pPr marL="342900" indent="-342900" algn="just">
              <a:lnSpc>
                <a:spcPct val="115000"/>
              </a:lnSpc>
              <a:spcAft>
                <a:spcPts val="1600"/>
              </a:spcAft>
              <a:buFont typeface="Catamaran Light"/>
              <a:buAutoNum type="arabicPeriod"/>
            </a:pPr>
            <a:endParaRPr lang="en-IN" sz="1400" dirty="0"/>
          </a:p>
          <a:p>
            <a:pPr marL="342900" indent="-342900" algn="just">
              <a:lnSpc>
                <a:spcPct val="115000"/>
              </a:lnSpc>
              <a:spcAft>
                <a:spcPts val="1600"/>
              </a:spcAft>
              <a:buFont typeface="Catamaran Light"/>
              <a:buAutoNum type="arabicPeriod"/>
            </a:pPr>
            <a:endParaRPr lang="en-IN" sz="1400" dirty="0">
              <a:solidFill>
                <a:schemeClr val="accent2"/>
              </a:solidFill>
              <a:latin typeface="Times New Roman" panose="02020603050405020304" pitchFamily="18" charset="0"/>
              <a:cs typeface="Times New Roman" panose="02020603050405020304" pitchFamily="18" charset="0"/>
            </a:endParaRPr>
          </a:p>
        </p:txBody>
      </p:sp>
      <p:sp>
        <p:nvSpPr>
          <p:cNvPr id="589" name="Google Shape;589;p59">
            <a:extLst>
              <a:ext uri="{FF2B5EF4-FFF2-40B4-BE49-F238E27FC236}">
                <a16:creationId xmlns:a16="http://schemas.microsoft.com/office/drawing/2014/main" id="{B79E999B-F210-4535-3948-C2351E28EB22}"/>
              </a:ext>
            </a:extLst>
          </p:cNvPr>
          <p:cNvSpPr txBox="1">
            <a:spLocks noGrp="1"/>
          </p:cNvSpPr>
          <p:nvPr>
            <p:ph type="ctrTitle" idx="4"/>
          </p:nvPr>
        </p:nvSpPr>
        <p:spPr>
          <a:xfrm>
            <a:off x="4908217" y="692046"/>
            <a:ext cx="26193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REFERENCES</a:t>
            </a:r>
            <a:endParaRPr dirty="0">
              <a:solidFill>
                <a:schemeClr val="lt1"/>
              </a:solidFill>
            </a:endParaRPr>
          </a:p>
        </p:txBody>
      </p:sp>
      <p:sp>
        <p:nvSpPr>
          <p:cNvPr id="8" name="Google Shape;573;p59">
            <a:extLst>
              <a:ext uri="{FF2B5EF4-FFF2-40B4-BE49-F238E27FC236}">
                <a16:creationId xmlns:a16="http://schemas.microsoft.com/office/drawing/2014/main" id="{245F3632-F789-1E20-BE79-9813D3640401}"/>
              </a:ext>
            </a:extLst>
          </p:cNvPr>
          <p:cNvSpPr/>
          <p:nvPr/>
        </p:nvSpPr>
        <p:spPr>
          <a:xfrm>
            <a:off x="-43520" y="511688"/>
            <a:ext cx="279014" cy="4370100"/>
          </a:xfrm>
          <a:prstGeom prst="rect">
            <a:avLst/>
          </a:prstGeom>
          <a:solidFill>
            <a:schemeClr val="accent4">
              <a:lumMod val="75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619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5"/>
        <p:cNvGrpSpPr/>
        <p:nvPr/>
      </p:nvGrpSpPr>
      <p:grpSpPr>
        <a:xfrm>
          <a:off x="0" y="0"/>
          <a:ext cx="0" cy="0"/>
          <a:chOff x="0" y="0"/>
          <a:chExt cx="0" cy="0"/>
        </a:xfrm>
      </p:grpSpPr>
      <p:pic>
        <p:nvPicPr>
          <p:cNvPr id="3" name="Picture 2">
            <a:extLst>
              <a:ext uri="{FF2B5EF4-FFF2-40B4-BE49-F238E27FC236}">
                <a16:creationId xmlns:a16="http://schemas.microsoft.com/office/drawing/2014/main" id="{B77FACC4-D024-CEBE-A027-7030360692F2}"/>
              </a:ext>
            </a:extLst>
          </p:cNvPr>
          <p:cNvPicPr>
            <a:picLocks noChangeAspect="1"/>
          </p:cNvPicPr>
          <p:nvPr/>
        </p:nvPicPr>
        <p:blipFill>
          <a:blip r:embed="rId3"/>
          <a:stretch>
            <a:fillRect/>
          </a:stretch>
        </p:blipFill>
        <p:spPr>
          <a:xfrm>
            <a:off x="3912800" y="0"/>
            <a:ext cx="5231200" cy="5143500"/>
          </a:xfrm>
          <a:prstGeom prst="rect">
            <a:avLst/>
          </a:prstGeom>
        </p:spPr>
      </p:pic>
      <p:sp>
        <p:nvSpPr>
          <p:cNvPr id="607" name="Google Shape;607;p61"/>
          <p:cNvSpPr/>
          <p:nvPr/>
        </p:nvSpPr>
        <p:spPr>
          <a:xfrm rot="5400000">
            <a:off x="1301553" y="58500"/>
            <a:ext cx="3358800" cy="5026500"/>
          </a:xfrm>
          <a:prstGeom prst="rect">
            <a:avLst/>
          </a:prstGeom>
          <a:solidFill>
            <a:schemeClr val="accent4">
              <a:lumMod val="75000"/>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1"/>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lt1"/>
                </a:solidFill>
              </a:rPr>
              <a:t>Does anyone have any questions?</a:t>
            </a:r>
            <a:endParaRPr sz="2000"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p:txBody>
      </p:sp>
      <p:sp>
        <p:nvSpPr>
          <p:cNvPr id="609" name="Google Shape;609;p6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lt1"/>
                </a:solidFill>
              </a:rPr>
              <a:t>THANK YOU</a:t>
            </a:r>
            <a:endParaRPr sz="3000"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pic>
        <p:nvPicPr>
          <p:cNvPr id="3" name="Picture 2">
            <a:extLst>
              <a:ext uri="{FF2B5EF4-FFF2-40B4-BE49-F238E27FC236}">
                <a16:creationId xmlns:a16="http://schemas.microsoft.com/office/drawing/2014/main" id="{63DCC9C2-CAFF-89AA-3B69-658B62C86FF9}"/>
              </a:ext>
            </a:extLst>
          </p:cNvPr>
          <p:cNvPicPr>
            <a:picLocks noChangeAspect="1"/>
          </p:cNvPicPr>
          <p:nvPr/>
        </p:nvPicPr>
        <p:blipFill>
          <a:blip r:embed="rId3"/>
          <a:srcRect l="41608" t="30668"/>
          <a:stretch/>
        </p:blipFill>
        <p:spPr>
          <a:xfrm>
            <a:off x="4923618" y="0"/>
            <a:ext cx="4331893" cy="5143500"/>
          </a:xfrm>
          <a:prstGeom prst="rect">
            <a:avLst/>
          </a:prstGeom>
        </p:spPr>
      </p:pic>
      <p:sp>
        <p:nvSpPr>
          <p:cNvPr id="198" name="Google Shape;198;p39"/>
          <p:cNvSpPr txBox="1">
            <a:spLocks noGrp="1"/>
          </p:cNvSpPr>
          <p:nvPr>
            <p:ph type="subTitle" idx="1"/>
          </p:nvPr>
        </p:nvSpPr>
        <p:spPr>
          <a:xfrm flipH="1">
            <a:off x="516075" y="1065775"/>
            <a:ext cx="3808275" cy="357313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400" dirty="0">
                <a:solidFill>
                  <a:schemeClr val="accent2"/>
                </a:solidFill>
                <a:latin typeface="Times New Roman" panose="02020603050405020304" pitchFamily="18" charset="0"/>
                <a:cs typeface="Times New Roman" panose="02020603050405020304" pitchFamily="18" charset="0"/>
              </a:rPr>
              <a:t>	In the age of smart technology, energy consumption and automation are essential components of a sustainable smart city. This project intelligent street light system utilizes IoT concepts to optimize energy use by automatically adjusting LED brightness based on ambient light level detected by the LDR sensor. This is built with an Arduino microcontroller, LDR (Light Dependent Resistor) sensor, and LEDs. The system automatically adjusts the brightness of the street lights based on the ambient light levels detected by the LDR sensor. When natural light is low, the LEDs glow brighter, and when there is sufficient daylight, the intensity reduces, thereby conserving energy and also improving visibility. </a:t>
            </a:r>
          </a:p>
        </p:txBody>
      </p:sp>
      <p:sp>
        <p:nvSpPr>
          <p:cNvPr id="199" name="Google Shape;199;p39"/>
          <p:cNvSpPr txBox="1">
            <a:spLocks noGrp="1"/>
          </p:cNvSpPr>
          <p:nvPr>
            <p:ph type="title"/>
          </p:nvPr>
        </p:nvSpPr>
        <p:spPr>
          <a:xfrm>
            <a:off x="1407460" y="191842"/>
            <a:ext cx="2110081"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ABSTRACT</a:t>
            </a:r>
            <a:endParaRPr dirty="0"/>
          </a:p>
        </p:txBody>
      </p:sp>
      <p:sp>
        <p:nvSpPr>
          <p:cNvPr id="201" name="Google Shape;201;p39"/>
          <p:cNvSpPr/>
          <p:nvPr/>
        </p:nvSpPr>
        <p:spPr>
          <a:xfrm>
            <a:off x="0" y="1577400"/>
            <a:ext cx="362100" cy="1988700"/>
          </a:xfrm>
          <a:prstGeom prst="rect">
            <a:avLst/>
          </a:prstGeom>
          <a:solidFill>
            <a:schemeClr val="accent4">
              <a:lumMod val="75000"/>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6"/>
        <p:cNvGrpSpPr/>
        <p:nvPr/>
      </p:nvGrpSpPr>
      <p:grpSpPr>
        <a:xfrm>
          <a:off x="0" y="0"/>
          <a:ext cx="0" cy="0"/>
          <a:chOff x="0" y="0"/>
          <a:chExt cx="0" cy="0"/>
        </a:xfrm>
      </p:grpSpPr>
      <p:sp>
        <p:nvSpPr>
          <p:cNvPr id="237" name="Google Shape;237;p42"/>
          <p:cNvSpPr/>
          <p:nvPr/>
        </p:nvSpPr>
        <p:spPr>
          <a:xfrm rot="-5400000">
            <a:off x="6313768" y="-969044"/>
            <a:ext cx="802161" cy="3104100"/>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238;p42"/>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39" name="Google Shape;239;p42"/>
          <p:cNvSpPr txBox="1">
            <a:spLocks noGrp="1"/>
          </p:cNvSpPr>
          <p:nvPr>
            <p:ph type="ctrTitle"/>
          </p:nvPr>
        </p:nvSpPr>
        <p:spPr>
          <a:xfrm>
            <a:off x="5162799" y="0"/>
            <a:ext cx="3035650" cy="80216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solidFill>
                  <a:schemeClr val="lt1"/>
                </a:solidFill>
              </a:rPr>
              <a:t>INTRODUCTION</a:t>
            </a:r>
            <a:endParaRPr sz="2800" dirty="0">
              <a:solidFill>
                <a:schemeClr val="lt1"/>
              </a:solidFill>
            </a:endParaRPr>
          </a:p>
        </p:txBody>
      </p:sp>
      <p:sp>
        <p:nvSpPr>
          <p:cNvPr id="241" name="Google Shape;241;p42"/>
          <p:cNvSpPr/>
          <p:nvPr/>
        </p:nvSpPr>
        <p:spPr>
          <a:xfrm rot="-5400000">
            <a:off x="6600" y="1660525"/>
            <a:ext cx="1057500" cy="1070700"/>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ubtitle 1">
            <a:extLst>
              <a:ext uri="{FF2B5EF4-FFF2-40B4-BE49-F238E27FC236}">
                <a16:creationId xmlns:a16="http://schemas.microsoft.com/office/drawing/2014/main" id="{44AE9B1E-6B15-21B9-7F6E-41E40FCF0CA4}"/>
              </a:ext>
            </a:extLst>
          </p:cNvPr>
          <p:cNvSpPr>
            <a:spLocks noGrp="1" noChangeArrowheads="1"/>
          </p:cNvSpPr>
          <p:nvPr>
            <p:ph type="subTitle" idx="1"/>
          </p:nvPr>
        </p:nvSpPr>
        <p:spPr bwMode="auto">
          <a:xfrm>
            <a:off x="4703758" y="1570463"/>
            <a:ext cx="42980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Street lights are essential for safety and visibility.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systems waste energy due to fixed timing.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Seasonal and weather changes affect lighting needs.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Need for smarter, adaptive solutions</a:t>
            </a:r>
            <a:r>
              <a:rPr kumimoji="0" lang="en-US" altLang="en-US" sz="1600" b="0" i="0" u="none" strike="noStrike" cap="none" normalizeH="0" baseline="0" dirty="0">
                <a:ln>
                  <a:noFill/>
                </a:ln>
                <a:solidFill>
                  <a:schemeClr val="tx1"/>
                </a:solidFill>
                <a:effectLst/>
                <a:latin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F7F361-EC32-14F5-9398-556A3BF06C03}"/>
              </a:ext>
            </a:extLst>
          </p:cNvPr>
          <p:cNvGraphicFramePr>
            <a:graphicFrameLocks noGrp="1"/>
          </p:cNvGraphicFramePr>
          <p:nvPr>
            <p:extLst>
              <p:ext uri="{D42A27DB-BD31-4B8C-83A1-F6EECF244321}">
                <p14:modId xmlns:p14="http://schemas.microsoft.com/office/powerpoint/2010/main" val="146821464"/>
              </p:ext>
            </p:extLst>
          </p:nvPr>
        </p:nvGraphicFramePr>
        <p:xfrm>
          <a:off x="109960" y="621311"/>
          <a:ext cx="8924080" cy="4191628"/>
        </p:xfrm>
        <a:graphic>
          <a:graphicData uri="http://schemas.openxmlformats.org/drawingml/2006/table">
            <a:tbl>
              <a:tblPr firstRow="1" bandRow="1">
                <a:tableStyleId>{00A15C55-8517-42AA-B614-E9B94910E393}</a:tableStyleId>
              </a:tblPr>
              <a:tblGrid>
                <a:gridCol w="816066">
                  <a:extLst>
                    <a:ext uri="{9D8B030D-6E8A-4147-A177-3AD203B41FA5}">
                      <a16:colId xmlns:a16="http://schemas.microsoft.com/office/drawing/2014/main" val="288595512"/>
                    </a:ext>
                  </a:extLst>
                </a:gridCol>
                <a:gridCol w="1735398">
                  <a:extLst>
                    <a:ext uri="{9D8B030D-6E8A-4147-A177-3AD203B41FA5}">
                      <a16:colId xmlns:a16="http://schemas.microsoft.com/office/drawing/2014/main" val="3384776328"/>
                    </a:ext>
                  </a:extLst>
                </a:gridCol>
                <a:gridCol w="2678724">
                  <a:extLst>
                    <a:ext uri="{9D8B030D-6E8A-4147-A177-3AD203B41FA5}">
                      <a16:colId xmlns:a16="http://schemas.microsoft.com/office/drawing/2014/main" val="2558066522"/>
                    </a:ext>
                  </a:extLst>
                </a:gridCol>
                <a:gridCol w="1886484">
                  <a:extLst>
                    <a:ext uri="{9D8B030D-6E8A-4147-A177-3AD203B41FA5}">
                      <a16:colId xmlns:a16="http://schemas.microsoft.com/office/drawing/2014/main" val="3708349827"/>
                    </a:ext>
                  </a:extLst>
                </a:gridCol>
                <a:gridCol w="1807408">
                  <a:extLst>
                    <a:ext uri="{9D8B030D-6E8A-4147-A177-3AD203B41FA5}">
                      <a16:colId xmlns:a16="http://schemas.microsoft.com/office/drawing/2014/main" val="1020973980"/>
                    </a:ext>
                  </a:extLst>
                </a:gridCol>
              </a:tblGrid>
              <a:tr h="484528">
                <a:tc>
                  <a:txBody>
                    <a:bodyPr/>
                    <a:lstStyle/>
                    <a:p>
                      <a:pPr algn="ctr"/>
                      <a:r>
                        <a:rPr lang="en-IN" sz="1400" dirty="0"/>
                        <a:t>S.NO</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t>Titles</a:t>
                      </a:r>
                    </a:p>
                  </a:txBody>
                  <a:tcPr/>
                </a:tc>
                <a:tc>
                  <a:txBody>
                    <a:bodyPr/>
                    <a:lstStyle/>
                    <a:p>
                      <a:pPr algn="ctr"/>
                      <a:r>
                        <a:rPr lang="en-IN" sz="1400" dirty="0"/>
                        <a:t>Authors</a:t>
                      </a:r>
                    </a:p>
                  </a:txBody>
                  <a:tcPr/>
                </a:tc>
                <a:tc>
                  <a:txBody>
                    <a:bodyPr/>
                    <a:lstStyle/>
                    <a:p>
                      <a:pPr algn="ctr"/>
                      <a:r>
                        <a:rPr lang="en-IN" sz="1400" dirty="0"/>
                        <a:t>Methodology</a:t>
                      </a:r>
                    </a:p>
                  </a:txBody>
                  <a:tcPr/>
                </a:tc>
                <a:tc>
                  <a:txBody>
                    <a:bodyPr/>
                    <a:lstStyle/>
                    <a:p>
                      <a:pPr algn="ctr"/>
                      <a:r>
                        <a:rPr lang="en-IN" sz="1400" dirty="0"/>
                        <a:t>Drawback</a:t>
                      </a:r>
                    </a:p>
                  </a:txBody>
                  <a:tcPr/>
                </a:tc>
                <a:extLst>
                  <a:ext uri="{0D108BD9-81ED-4DB2-BD59-A6C34878D82A}">
                    <a16:rowId xmlns:a16="http://schemas.microsoft.com/office/drawing/2014/main" val="807468513"/>
                  </a:ext>
                </a:extLst>
              </a:tr>
              <a:tr h="1341192">
                <a:tc>
                  <a:txBody>
                    <a:bodyPr/>
                    <a:lstStyle/>
                    <a:p>
                      <a:pPr algn="ctr"/>
                      <a:r>
                        <a:rPr lang="en-IN" sz="1400" dirty="0"/>
                        <a:t>1</a:t>
                      </a:r>
                    </a:p>
                  </a:txBody>
                  <a:tcPr/>
                </a:tc>
                <a:tc>
                  <a:txBody>
                    <a:bodyPr/>
                    <a:lstStyle/>
                    <a:p>
                      <a:pPr algn="ctr"/>
                      <a:r>
                        <a:rPr lang="en-US" sz="1400" dirty="0">
                          <a:hlinkClick r:id="rId2"/>
                        </a:rPr>
                        <a:t>SMART STREET LIGHTING Using IoT</a:t>
                      </a:r>
                      <a:endParaRPr lang="en-IN" sz="1400" dirty="0"/>
                    </a:p>
                  </a:txBody>
                  <a:tcPr/>
                </a:tc>
                <a:tc>
                  <a:txBody>
                    <a:bodyPr/>
                    <a:lstStyle/>
                    <a:p>
                      <a:pPr algn="ctr"/>
                      <a:r>
                        <a:rPr lang="en-IN" sz="1400" dirty="0"/>
                        <a:t>Sakshi Dhoke, Sharda Jadhav, Mayuri Jasturkar.</a:t>
                      </a:r>
                    </a:p>
                    <a:p>
                      <a:pPr algn="ctr"/>
                      <a:endParaRPr lang="en-IN" sz="1400" dirty="0"/>
                    </a:p>
                  </a:txBody>
                  <a:tcPr/>
                </a:tc>
                <a:tc>
                  <a:txBody>
                    <a:bodyPr/>
                    <a:lstStyle/>
                    <a:p>
                      <a:pPr algn="ctr"/>
                      <a:r>
                        <a:rPr lang="en-IN" sz="1400" dirty="0"/>
                        <a:t>P</a:t>
                      </a:r>
                      <a:r>
                        <a:rPr lang="en-US" sz="1400" dirty="0"/>
                        <a:t>roposed a motion-based street lighting system that activates lights when movement is detected. </a:t>
                      </a:r>
                      <a:endParaRPr lang="en-IN" sz="1400" dirty="0"/>
                    </a:p>
                  </a:txBody>
                  <a:tcPr/>
                </a:tc>
                <a:tc>
                  <a:txBody>
                    <a:bodyPr/>
                    <a:lstStyle/>
                    <a:p>
                      <a:pPr algn="ctr"/>
                      <a:r>
                        <a:rPr lang="en-IN" sz="1400" dirty="0"/>
                        <a:t>D</a:t>
                      </a:r>
                      <a:r>
                        <a:rPr lang="en-US" sz="1400" dirty="0"/>
                        <a:t>oes not consider weather conditions like fog or rain.</a:t>
                      </a:r>
                      <a:endParaRPr lang="en-IN" sz="1400" dirty="0"/>
                    </a:p>
                  </a:txBody>
                  <a:tcPr/>
                </a:tc>
                <a:extLst>
                  <a:ext uri="{0D108BD9-81ED-4DB2-BD59-A6C34878D82A}">
                    <a16:rowId xmlns:a16="http://schemas.microsoft.com/office/drawing/2014/main" val="2934028747"/>
                  </a:ext>
                </a:extLst>
              </a:tr>
              <a:tr h="994308">
                <a:tc>
                  <a:txBody>
                    <a:bodyPr/>
                    <a:lstStyle/>
                    <a:p>
                      <a:pPr algn="ctr"/>
                      <a:r>
                        <a:rPr lang="en-IN" sz="1400" dirty="0"/>
                        <a:t>2</a:t>
                      </a:r>
                    </a:p>
                  </a:txBody>
                  <a:tcPr/>
                </a:tc>
                <a:tc>
                  <a:txBody>
                    <a:bodyPr/>
                    <a:lstStyle/>
                    <a:p>
                      <a:pPr algn="ctr"/>
                      <a:r>
                        <a:rPr lang="en-US" sz="1400" dirty="0">
                          <a:hlinkClick r:id="rId3"/>
                        </a:rPr>
                        <a:t>Advanced Solar Power LED Street Lighting</a:t>
                      </a:r>
                      <a:endParaRPr lang="en-IN" sz="1400" dirty="0"/>
                    </a:p>
                  </a:txBody>
                  <a:tcPr/>
                </a:tc>
                <a:tc>
                  <a:txBody>
                    <a:bodyPr/>
                    <a:lstStyle/>
                    <a:p>
                      <a:pPr algn="ctr"/>
                      <a:r>
                        <a:rPr lang="en-IN" sz="1400" dirty="0"/>
                        <a:t>Abubakar Mukhtar, Mr. Rakesh Kumar</a:t>
                      </a:r>
                    </a:p>
                  </a:txBody>
                  <a:tcPr/>
                </a:tc>
                <a:tc>
                  <a:txBody>
                    <a:bodyPr/>
                    <a:lstStyle/>
                    <a:p>
                      <a:pPr algn="ctr"/>
                      <a:r>
                        <a:rPr lang="en-IN" sz="1400" dirty="0"/>
                        <a:t>D</a:t>
                      </a:r>
                      <a:r>
                        <a:rPr lang="en-US" sz="1400" dirty="0"/>
                        <a:t>eveloped a solar-powered LED streetlight system for energy efficiency. </a:t>
                      </a:r>
                      <a:endParaRPr lang="en-IN" sz="1400" dirty="0"/>
                    </a:p>
                  </a:txBody>
                  <a:tcPr/>
                </a:tc>
                <a:tc>
                  <a:txBody>
                    <a:bodyPr/>
                    <a:lstStyle/>
                    <a:p>
                      <a:pPr algn="ctr"/>
                      <a:r>
                        <a:rPr lang="en-IN" sz="1400" dirty="0"/>
                        <a:t>L</a:t>
                      </a:r>
                      <a:r>
                        <a:rPr lang="en-US" sz="1400" dirty="0"/>
                        <a:t>acks intelligent adaptive control for varying light conditions. </a:t>
                      </a:r>
                      <a:endParaRPr lang="en-IN" sz="1400" dirty="0"/>
                    </a:p>
                  </a:txBody>
                  <a:tcPr/>
                </a:tc>
                <a:extLst>
                  <a:ext uri="{0D108BD9-81ED-4DB2-BD59-A6C34878D82A}">
                    <a16:rowId xmlns:a16="http://schemas.microsoft.com/office/drawing/2014/main" val="2408081443"/>
                  </a:ext>
                </a:extLst>
              </a:tr>
              <a:tr h="1341192">
                <a:tc>
                  <a:txBody>
                    <a:bodyPr/>
                    <a:lstStyle/>
                    <a:p>
                      <a:pPr algn="ctr"/>
                      <a:r>
                        <a:rPr lang="en-IN" sz="1400" dirty="0"/>
                        <a:t>3</a:t>
                      </a:r>
                    </a:p>
                  </a:txBody>
                  <a:tcPr/>
                </a:tc>
                <a:tc>
                  <a:txBody>
                    <a:bodyPr/>
                    <a:lstStyle/>
                    <a:p>
                      <a:pPr algn="ctr"/>
                      <a:r>
                        <a:rPr lang="en-IN" sz="1400" dirty="0">
                          <a:hlinkClick r:id="rId4"/>
                        </a:rPr>
                        <a:t>.</a:t>
                      </a:r>
                      <a:r>
                        <a:rPr lang="en-IN" dirty="0">
                          <a:hlinkClick r:id="rId4"/>
                        </a:rPr>
                        <a:t> Smart Street Lighting System Using IoT for Sustainable Urban Development</a:t>
                      </a:r>
                      <a:endParaRPr lang="en-IN" sz="1400" dirty="0"/>
                    </a:p>
                  </a:txBody>
                  <a:tcPr/>
                </a:tc>
                <a:tc>
                  <a:txBody>
                    <a:bodyPr/>
                    <a:lstStyle/>
                    <a:p>
                      <a:pPr algn="ctr"/>
                      <a:r>
                        <a:rPr lang="sv-SE" dirty="0"/>
                        <a:t>P. Sharma, D. R. Kalbande</a:t>
                      </a:r>
                      <a:endParaRPr lang="en-IN" sz="1400" b="0" i="0" u="none" strike="noStrike" cap="none" dirty="0">
                        <a:solidFill>
                          <a:schemeClr val="dk1"/>
                        </a:solidFill>
                        <a:effectLst/>
                        <a:latin typeface="+mn-lt"/>
                        <a:ea typeface="+mn-ea"/>
                        <a:cs typeface="+mn-cs"/>
                        <a:sym typeface="Arial"/>
                      </a:endParaRPr>
                    </a:p>
                  </a:txBody>
                  <a:tcPr/>
                </a:tc>
                <a:tc>
                  <a:txBody>
                    <a:bodyPr/>
                    <a:lstStyle/>
                    <a:p>
                      <a:pPr algn="ctr"/>
                      <a:r>
                        <a:rPr lang="en-IN" dirty="0"/>
                        <a:t>The system utilizes </a:t>
                      </a:r>
                      <a:r>
                        <a:rPr lang="en-US" dirty="0"/>
                        <a:t>PIR sensors to detect motion, enabling dynamic control of streetlights. </a:t>
                      </a:r>
                      <a:endParaRPr lang="en-IN" sz="1400" dirty="0"/>
                    </a:p>
                  </a:txBody>
                  <a:tcPr/>
                </a:tc>
                <a:tc>
                  <a:txBody>
                    <a:bodyPr/>
                    <a:lstStyle/>
                    <a:p>
                      <a:pPr algn="ctr"/>
                      <a:r>
                        <a:rPr lang="en-IN" sz="1400" dirty="0"/>
                        <a:t>Lacks intensity of light variations. </a:t>
                      </a:r>
                    </a:p>
                  </a:txBody>
                  <a:tcPr/>
                </a:tc>
                <a:extLst>
                  <a:ext uri="{0D108BD9-81ED-4DB2-BD59-A6C34878D82A}">
                    <a16:rowId xmlns:a16="http://schemas.microsoft.com/office/drawing/2014/main" val="1038992033"/>
                  </a:ext>
                </a:extLst>
              </a:tr>
            </a:tbl>
          </a:graphicData>
        </a:graphic>
      </p:graphicFrame>
      <p:sp>
        <p:nvSpPr>
          <p:cNvPr id="11" name="TextBox 10">
            <a:extLst>
              <a:ext uri="{FF2B5EF4-FFF2-40B4-BE49-F238E27FC236}">
                <a16:creationId xmlns:a16="http://schemas.microsoft.com/office/drawing/2014/main" id="{841D5950-0FD5-80F1-9775-B77A832AD30C}"/>
              </a:ext>
            </a:extLst>
          </p:cNvPr>
          <p:cNvSpPr txBox="1"/>
          <p:nvPr/>
        </p:nvSpPr>
        <p:spPr>
          <a:xfrm>
            <a:off x="109960" y="133032"/>
            <a:ext cx="5730240" cy="369332"/>
          </a:xfrm>
          <a:prstGeom prst="rect">
            <a:avLst/>
          </a:prstGeom>
          <a:noFill/>
        </p:spPr>
        <p:txBody>
          <a:bodyPr wrap="square" rtlCol="0">
            <a:spAutoFit/>
          </a:bodyPr>
          <a:lstStyle/>
          <a:p>
            <a:r>
              <a:rPr lang="en-IN" sz="1800" dirty="0">
                <a:solidFill>
                  <a:schemeClr val="accent4">
                    <a:lumMod val="50000"/>
                  </a:schemeClr>
                </a:solidFill>
                <a:latin typeface="Book Antiqua" panose="02040602050305030304" pitchFamily="18" charset="0"/>
              </a:rPr>
              <a:t>LITERATURE SURVEY</a:t>
            </a:r>
          </a:p>
        </p:txBody>
      </p:sp>
    </p:spTree>
    <p:extLst>
      <p:ext uri="{BB962C8B-B14F-4D97-AF65-F5344CB8AC3E}">
        <p14:creationId xmlns:p14="http://schemas.microsoft.com/office/powerpoint/2010/main" val="2212514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87D40-BE45-7158-A98E-649E6F638800}"/>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DB6B60A-08DF-6708-0F7A-CD9599A10DBC}"/>
              </a:ext>
            </a:extLst>
          </p:cNvPr>
          <p:cNvGraphicFramePr>
            <a:graphicFrameLocks noGrp="1"/>
          </p:cNvGraphicFramePr>
          <p:nvPr>
            <p:extLst>
              <p:ext uri="{D42A27DB-BD31-4B8C-83A1-F6EECF244321}">
                <p14:modId xmlns:p14="http://schemas.microsoft.com/office/powerpoint/2010/main" val="207004271"/>
              </p:ext>
            </p:extLst>
          </p:nvPr>
        </p:nvGraphicFramePr>
        <p:xfrm>
          <a:off x="109960" y="374176"/>
          <a:ext cx="8924080" cy="3227728"/>
        </p:xfrm>
        <a:graphic>
          <a:graphicData uri="http://schemas.openxmlformats.org/drawingml/2006/table">
            <a:tbl>
              <a:tblPr firstRow="1" bandRow="1">
                <a:tableStyleId>{00A15C55-8517-42AA-B614-E9B94910E393}</a:tableStyleId>
              </a:tblPr>
              <a:tblGrid>
                <a:gridCol w="816066">
                  <a:extLst>
                    <a:ext uri="{9D8B030D-6E8A-4147-A177-3AD203B41FA5}">
                      <a16:colId xmlns:a16="http://schemas.microsoft.com/office/drawing/2014/main" val="288595512"/>
                    </a:ext>
                  </a:extLst>
                </a:gridCol>
                <a:gridCol w="1735398">
                  <a:extLst>
                    <a:ext uri="{9D8B030D-6E8A-4147-A177-3AD203B41FA5}">
                      <a16:colId xmlns:a16="http://schemas.microsoft.com/office/drawing/2014/main" val="3384776328"/>
                    </a:ext>
                  </a:extLst>
                </a:gridCol>
                <a:gridCol w="2441917">
                  <a:extLst>
                    <a:ext uri="{9D8B030D-6E8A-4147-A177-3AD203B41FA5}">
                      <a16:colId xmlns:a16="http://schemas.microsoft.com/office/drawing/2014/main" val="2558066522"/>
                    </a:ext>
                  </a:extLst>
                </a:gridCol>
                <a:gridCol w="2123291">
                  <a:extLst>
                    <a:ext uri="{9D8B030D-6E8A-4147-A177-3AD203B41FA5}">
                      <a16:colId xmlns:a16="http://schemas.microsoft.com/office/drawing/2014/main" val="3708349827"/>
                    </a:ext>
                  </a:extLst>
                </a:gridCol>
                <a:gridCol w="1807408">
                  <a:extLst>
                    <a:ext uri="{9D8B030D-6E8A-4147-A177-3AD203B41FA5}">
                      <a16:colId xmlns:a16="http://schemas.microsoft.com/office/drawing/2014/main" val="1020973980"/>
                    </a:ext>
                  </a:extLst>
                </a:gridCol>
              </a:tblGrid>
              <a:tr h="484528">
                <a:tc>
                  <a:txBody>
                    <a:bodyPr/>
                    <a:lstStyle/>
                    <a:p>
                      <a:pPr algn="ctr"/>
                      <a:r>
                        <a:rPr lang="en-IN" sz="1400" dirty="0"/>
                        <a:t>S.NO</a:t>
                      </a:r>
                      <a:endParaRPr lang="en-IN" sz="1400" dirty="0">
                        <a:latin typeface="Times New Roman" panose="02020603050405020304" pitchFamily="18" charset="0"/>
                        <a:cs typeface="Times New Roman" panose="02020603050405020304" pitchFamily="18" charset="0"/>
                      </a:endParaRPr>
                    </a:p>
                  </a:txBody>
                  <a:tcPr/>
                </a:tc>
                <a:tc>
                  <a:txBody>
                    <a:bodyPr/>
                    <a:lstStyle/>
                    <a:p>
                      <a:pPr algn="ctr"/>
                      <a:r>
                        <a:rPr lang="en-IN" sz="1400" dirty="0"/>
                        <a:t>Title</a:t>
                      </a:r>
                    </a:p>
                  </a:txBody>
                  <a:tcPr/>
                </a:tc>
                <a:tc>
                  <a:txBody>
                    <a:bodyPr/>
                    <a:lstStyle/>
                    <a:p>
                      <a:pPr algn="ctr"/>
                      <a:r>
                        <a:rPr lang="en-IN" sz="1400" dirty="0"/>
                        <a:t>Authors</a:t>
                      </a:r>
                    </a:p>
                  </a:txBody>
                  <a:tcPr/>
                </a:tc>
                <a:tc>
                  <a:txBody>
                    <a:bodyPr/>
                    <a:lstStyle/>
                    <a:p>
                      <a:pPr algn="ctr"/>
                      <a:r>
                        <a:rPr lang="en-IN" sz="1400" dirty="0"/>
                        <a:t>Methodology</a:t>
                      </a:r>
                    </a:p>
                  </a:txBody>
                  <a:tcPr/>
                </a:tc>
                <a:tc>
                  <a:txBody>
                    <a:bodyPr/>
                    <a:lstStyle/>
                    <a:p>
                      <a:pPr algn="ctr"/>
                      <a:r>
                        <a:rPr lang="en-IN" sz="1400" dirty="0"/>
                        <a:t>Drawback</a:t>
                      </a:r>
                    </a:p>
                  </a:txBody>
                  <a:tcPr/>
                </a:tc>
                <a:extLst>
                  <a:ext uri="{0D108BD9-81ED-4DB2-BD59-A6C34878D82A}">
                    <a16:rowId xmlns:a16="http://schemas.microsoft.com/office/drawing/2014/main" val="807468513"/>
                  </a:ext>
                </a:extLst>
              </a:tr>
              <a:tr h="1341192">
                <a:tc>
                  <a:txBody>
                    <a:bodyPr/>
                    <a:lstStyle/>
                    <a:p>
                      <a:pPr algn="ctr"/>
                      <a:r>
                        <a:rPr lang="en-IN" sz="1400" dirty="0"/>
                        <a:t>4</a:t>
                      </a:r>
                    </a:p>
                  </a:txBody>
                  <a:tcPr/>
                </a:tc>
                <a:tc>
                  <a:txBody>
                    <a:bodyPr/>
                    <a:lstStyle/>
                    <a:p>
                      <a:pPr algn="ctr"/>
                      <a:r>
                        <a:rPr lang="en-IN" dirty="0">
                          <a:hlinkClick r:id="rId2"/>
                        </a:rPr>
                        <a:t>IoT-Based Smart Street Light System</a:t>
                      </a:r>
                      <a:r>
                        <a:rPr lang="en-IN" dirty="0"/>
                        <a:t> </a:t>
                      </a:r>
                      <a:endParaRPr lang="en-IN" sz="1400" dirty="0"/>
                    </a:p>
                  </a:txBody>
                  <a:tcPr/>
                </a:tc>
                <a:tc>
                  <a:txBody>
                    <a:bodyPr/>
                    <a:lstStyle/>
                    <a:p>
                      <a:pPr algn="ctr"/>
                      <a:r>
                        <a:rPr lang="en-IN" sz="1400" dirty="0">
                          <a:latin typeface="Times New Roman" panose="02020603050405020304" pitchFamily="18" charset="0"/>
                          <a:cs typeface="Times New Roman" panose="02020603050405020304" pitchFamily="18" charset="0"/>
                        </a:rPr>
                        <a:t>Sakshi Dhoke1, Sharda Jadhav, Mayuri </a:t>
                      </a:r>
                      <a:r>
                        <a:rPr lang="en-IN" sz="1400" dirty="0" err="1">
                          <a:latin typeface="Times New Roman" panose="02020603050405020304" pitchFamily="18" charset="0"/>
                          <a:cs typeface="Times New Roman" panose="02020603050405020304" pitchFamily="18" charset="0"/>
                        </a:rPr>
                        <a:t>Jasturkar</a:t>
                      </a:r>
                      <a:endParaRPr lang="en-IN" sz="1400" dirty="0"/>
                    </a:p>
                  </a:txBody>
                  <a:tcPr/>
                </a:tc>
                <a:tc>
                  <a:txBody>
                    <a:bodyPr/>
                    <a:lstStyle/>
                    <a:p>
                      <a:pPr algn="ctr"/>
                      <a:r>
                        <a:rPr lang="en-US" dirty="0"/>
                        <a:t>It discusses the integration of sensors and microcontrollers to automate street lighting, aiming to reduce energy consumption and enhance efficiency. </a:t>
                      </a:r>
                      <a:endParaRPr lang="en-IN" sz="1400" dirty="0"/>
                    </a:p>
                  </a:txBody>
                  <a:tcPr/>
                </a:tc>
                <a:tc>
                  <a:txBody>
                    <a:bodyPr/>
                    <a:lstStyle/>
                    <a:p>
                      <a:pPr algn="ctr"/>
                      <a:r>
                        <a:rPr lang="en-IN" sz="1400" dirty="0"/>
                        <a:t>D</a:t>
                      </a:r>
                      <a:r>
                        <a:rPr lang="en-US" sz="1400" dirty="0"/>
                        <a:t>oes not consider changing the intensity of light.</a:t>
                      </a:r>
                      <a:endParaRPr lang="en-IN" sz="1400" dirty="0"/>
                    </a:p>
                  </a:txBody>
                  <a:tcPr/>
                </a:tc>
                <a:extLst>
                  <a:ext uri="{0D108BD9-81ED-4DB2-BD59-A6C34878D82A}">
                    <a16:rowId xmlns:a16="http://schemas.microsoft.com/office/drawing/2014/main" val="2934028747"/>
                  </a:ext>
                </a:extLst>
              </a:tr>
              <a:tr h="994308">
                <a:tc>
                  <a:txBody>
                    <a:bodyPr/>
                    <a:lstStyle/>
                    <a:p>
                      <a:pPr algn="ctr"/>
                      <a:r>
                        <a:rPr lang="en-IN" sz="1400" dirty="0"/>
                        <a:t>5</a:t>
                      </a:r>
                    </a:p>
                  </a:txBody>
                  <a:tcPr/>
                </a:tc>
                <a:tc>
                  <a:txBody>
                    <a:bodyPr/>
                    <a:lstStyle/>
                    <a:p>
                      <a:pPr algn="ctr"/>
                      <a:r>
                        <a:rPr lang="en-US" dirty="0">
                          <a:hlinkClick r:id="rId3"/>
                        </a:rPr>
                        <a:t>Smart Street Light Control System Using Arduino </a:t>
                      </a:r>
                      <a:endParaRPr lang="en-IN" sz="1400" dirty="0"/>
                    </a:p>
                  </a:txBody>
                  <a:tcPr/>
                </a:tc>
                <a:tc>
                  <a:txBody>
                    <a:bodyPr/>
                    <a:lstStyle/>
                    <a:p>
                      <a:pPr algn="ctr"/>
                      <a:r>
                        <a:rPr lang="en-IN" sz="1400" dirty="0">
                          <a:latin typeface="Times New Roman" panose="02020603050405020304" pitchFamily="18" charset="0"/>
                          <a:cs typeface="Times New Roman" panose="02020603050405020304" pitchFamily="18" charset="0"/>
                        </a:rPr>
                        <a:t>Mahendra Singh </a:t>
                      </a:r>
                      <a:r>
                        <a:rPr lang="en-IN" sz="1400" dirty="0" err="1">
                          <a:latin typeface="Times New Roman" panose="02020603050405020304" pitchFamily="18" charset="0"/>
                          <a:cs typeface="Times New Roman" panose="02020603050405020304" pitchFamily="18" charset="0"/>
                        </a:rPr>
                        <a:t>Sisodiya</a:t>
                      </a:r>
                      <a:r>
                        <a:rPr lang="en-IN" sz="1400" dirty="0">
                          <a:latin typeface="Times New Roman" panose="02020603050405020304" pitchFamily="18" charset="0"/>
                          <a:cs typeface="Times New Roman" panose="02020603050405020304" pitchFamily="18" charset="0"/>
                        </a:rPr>
                        <a:t>, Tarun Shrivastava, Ashish Patra</a:t>
                      </a:r>
                      <a:endParaRPr lang="en-IN" sz="1400" dirty="0"/>
                    </a:p>
                  </a:txBody>
                  <a:tcPr/>
                </a:tc>
                <a:tc>
                  <a:txBody>
                    <a:bodyPr/>
                    <a:lstStyle/>
                    <a:p>
                      <a:pPr algn="ctr"/>
                      <a:r>
                        <a:rPr lang="en-US" dirty="0"/>
                        <a:t>street lights ON when motion is detected and OFF when no motion is detected, using IR sensors and Arduino. </a:t>
                      </a:r>
                      <a:endParaRPr lang="en-IN" sz="1400" dirty="0"/>
                    </a:p>
                  </a:txBody>
                  <a:tcPr/>
                </a:tc>
                <a:tc>
                  <a:txBody>
                    <a:bodyPr/>
                    <a:lstStyle/>
                    <a:p>
                      <a:pPr algn="ctr"/>
                      <a:r>
                        <a:rPr lang="en-IN" sz="1400" dirty="0"/>
                        <a:t>L</a:t>
                      </a:r>
                      <a:r>
                        <a:rPr lang="en-US" sz="1400" dirty="0"/>
                        <a:t>acks intelligent adaptive control for varying light conditions. </a:t>
                      </a:r>
                      <a:endParaRPr lang="en-IN" sz="1400" dirty="0"/>
                    </a:p>
                  </a:txBody>
                  <a:tcPr/>
                </a:tc>
                <a:extLst>
                  <a:ext uri="{0D108BD9-81ED-4DB2-BD59-A6C34878D82A}">
                    <a16:rowId xmlns:a16="http://schemas.microsoft.com/office/drawing/2014/main" val="2408081443"/>
                  </a:ext>
                </a:extLst>
              </a:tr>
            </a:tbl>
          </a:graphicData>
        </a:graphic>
      </p:graphicFrame>
    </p:spTree>
    <p:extLst>
      <p:ext uri="{BB962C8B-B14F-4D97-AF65-F5344CB8AC3E}">
        <p14:creationId xmlns:p14="http://schemas.microsoft.com/office/powerpoint/2010/main" val="133300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E3516-E495-12F3-8D69-CAF6C09AE2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ED9F03-AFD2-A862-3585-AC80A4FCF644}"/>
              </a:ext>
            </a:extLst>
          </p:cNvPr>
          <p:cNvSpPr txBox="1"/>
          <p:nvPr/>
        </p:nvSpPr>
        <p:spPr>
          <a:xfrm>
            <a:off x="1005840" y="1524000"/>
            <a:ext cx="6637020" cy="1815882"/>
          </a:xfrm>
          <a:prstGeom prst="rect">
            <a:avLst/>
          </a:prstGeom>
          <a:noFill/>
        </p:spPr>
        <p:txBody>
          <a:bodyPr wrap="square">
            <a:spAutoFit/>
          </a:bodyPr>
          <a:lstStyle/>
          <a:p>
            <a:pPr marL="171450" lvl="0" indent="-171450" algn="just" rtl="0">
              <a:spcBef>
                <a:spcPts val="0"/>
              </a:spcBef>
              <a:spcAft>
                <a:spcPts val="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 current streetlight systems operate on fixed schedules or simple motion-based mechanisms.</a:t>
            </a:r>
          </a:p>
          <a:p>
            <a:pPr marL="171450" lvl="0" indent="-171450" algn="just" rtl="0">
              <a:spcBef>
                <a:spcPts val="0"/>
              </a:spcBef>
              <a:spcAft>
                <a:spcPts val="0"/>
              </a:spcAf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These systems either turn on/off at specific times or rely on PIR sensors to detect movement. </a:t>
            </a:r>
          </a:p>
          <a:p>
            <a:pPr marL="171450" lvl="0" indent="-171450" algn="just" rtl="0">
              <a:spcBef>
                <a:spcPts val="0"/>
              </a:spcBef>
              <a:spcAft>
                <a:spcPts val="0"/>
              </a:spcAft>
              <a:buFont typeface="Courier New" panose="02070309020205020404" pitchFamily="49" charset="0"/>
              <a:buChar char="o"/>
            </a:pPr>
            <a:endParaRPr lang="en-US" sz="1400" dirty="0">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Some advanced setups use solar-powered LEDs, but they lack intelligent control based on environmental factors.</a:t>
            </a:r>
          </a:p>
        </p:txBody>
      </p:sp>
      <p:sp>
        <p:nvSpPr>
          <p:cNvPr id="4" name="TextBox 3">
            <a:extLst>
              <a:ext uri="{FF2B5EF4-FFF2-40B4-BE49-F238E27FC236}">
                <a16:creationId xmlns:a16="http://schemas.microsoft.com/office/drawing/2014/main" id="{BA32D6DC-BCE1-93D1-4707-F90E93174FB0}"/>
              </a:ext>
            </a:extLst>
          </p:cNvPr>
          <p:cNvSpPr txBox="1"/>
          <p:nvPr/>
        </p:nvSpPr>
        <p:spPr>
          <a:xfrm>
            <a:off x="1005840" y="452854"/>
            <a:ext cx="4411980" cy="646331"/>
          </a:xfrm>
          <a:prstGeom prst="rect">
            <a:avLst/>
          </a:prstGeom>
          <a:noFill/>
        </p:spPr>
        <p:txBody>
          <a:bodyPr wrap="square" rtlCol="0">
            <a:spAutoFit/>
          </a:bodyPr>
          <a:lstStyle/>
          <a:p>
            <a:r>
              <a:rPr lang="en-IN" sz="3600" b="1" dirty="0"/>
              <a:t>Existing System</a:t>
            </a:r>
          </a:p>
        </p:txBody>
      </p:sp>
    </p:spTree>
    <p:extLst>
      <p:ext uri="{BB962C8B-B14F-4D97-AF65-F5344CB8AC3E}">
        <p14:creationId xmlns:p14="http://schemas.microsoft.com/office/powerpoint/2010/main" val="177652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55218-B92A-518D-4A49-4AB9FC33AC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5F6ACB-6D8F-99C4-E767-BF5DE4AD7C44}"/>
              </a:ext>
            </a:extLst>
          </p:cNvPr>
          <p:cNvSpPr txBox="1"/>
          <p:nvPr/>
        </p:nvSpPr>
        <p:spPr>
          <a:xfrm>
            <a:off x="1005840" y="1524000"/>
            <a:ext cx="6637020" cy="1923604"/>
          </a:xfrm>
          <a:prstGeom prst="rect">
            <a:avLst/>
          </a:prstGeom>
          <a:noFill/>
        </p:spPr>
        <p:txBody>
          <a:bodyPr wrap="square">
            <a:spAutoFit/>
          </a:bodyPr>
          <a:lstStyle/>
          <a:p>
            <a:pPr marL="171450" indent="-171450" algn="just">
              <a:lnSpc>
                <a:spcPct val="150000"/>
              </a:lnSpc>
              <a:buFont typeface="Courier New" panose="02070309020205020404" pitchFamily="49" charset="0"/>
              <a:buChar char="o"/>
            </a:pPr>
            <a:r>
              <a:rPr lang="en-IN" sz="1800" dirty="0">
                <a:solidFill>
                  <a:schemeClr val="tx1">
                    <a:lumMod val="50000"/>
                  </a:schemeClr>
                </a:solidFill>
                <a:latin typeface="Times New Roman" panose="02020603050405020304" pitchFamily="18" charset="0"/>
                <a:cs typeface="Times New Roman" panose="02020603050405020304" pitchFamily="18" charset="0"/>
              </a:rPr>
              <a:t>High Energy Wastage</a:t>
            </a:r>
          </a:p>
          <a:p>
            <a:pPr marL="171450" indent="-171450" algn="just">
              <a:lnSpc>
                <a:spcPct val="150000"/>
              </a:lnSpc>
              <a:buFont typeface="Courier New" panose="02070309020205020404" pitchFamily="49" charset="0"/>
              <a:buChar char="o"/>
            </a:pPr>
            <a:r>
              <a:rPr lang="en-IN" sz="1800" dirty="0">
                <a:solidFill>
                  <a:schemeClr val="tx1">
                    <a:lumMod val="50000"/>
                  </a:schemeClr>
                </a:solidFill>
                <a:latin typeface="Times New Roman" panose="02020603050405020304" pitchFamily="18" charset="0"/>
                <a:cs typeface="Times New Roman" panose="02020603050405020304" pitchFamily="18" charset="0"/>
              </a:rPr>
              <a:t> Ineffective</a:t>
            </a:r>
            <a:r>
              <a:rPr lang="en-US" sz="1800" dirty="0">
                <a:solidFill>
                  <a:schemeClr val="tx1">
                    <a:lumMod val="50000"/>
                  </a:schemeClr>
                </a:solidFill>
                <a:latin typeface="Times New Roman" panose="02020603050405020304" pitchFamily="18" charset="0"/>
                <a:cs typeface="Times New Roman" panose="02020603050405020304" pitchFamily="18" charset="0"/>
              </a:rPr>
              <a:t> During Weather Conditions</a:t>
            </a:r>
          </a:p>
          <a:p>
            <a:pPr marL="171450" indent="-171450" algn="just">
              <a:lnSpc>
                <a:spcPct val="150000"/>
              </a:lnSpc>
              <a:buFont typeface="Courier New" panose="02070309020205020404" pitchFamily="49" charset="0"/>
              <a:buChar char="o"/>
            </a:pPr>
            <a:r>
              <a:rPr lang="en-IN" sz="1800" dirty="0">
                <a:solidFill>
                  <a:schemeClr val="tx1">
                    <a:lumMod val="50000"/>
                  </a:schemeClr>
                </a:solidFill>
                <a:latin typeface="Times New Roman" panose="02020603050405020304" pitchFamily="18" charset="0"/>
                <a:cs typeface="Times New Roman" panose="02020603050405020304" pitchFamily="18" charset="0"/>
              </a:rPr>
              <a:t>Higher Operational Costs</a:t>
            </a:r>
          </a:p>
          <a:p>
            <a:pPr marL="171450" indent="-171450" algn="just">
              <a:buFont typeface="Courier New" panose="02070309020205020404" pitchFamily="49" charset="0"/>
              <a:buChar char="o"/>
            </a:pPr>
            <a:endParaRPr lang="en-IN" sz="2400" dirty="0">
              <a:solidFill>
                <a:schemeClr val="tx1">
                  <a:lumMod val="50000"/>
                </a:schemeClr>
              </a:solidFill>
            </a:endParaRPr>
          </a:p>
          <a:p>
            <a:pPr marL="171450" indent="-171450" algn="just">
              <a:buFont typeface="Courier New" panose="02070309020205020404" pitchFamily="49" charset="0"/>
              <a:buChar char="o"/>
            </a:pPr>
            <a:endParaRPr lang="en-IN" sz="1400" dirty="0">
              <a:solidFill>
                <a:schemeClr val="lt1"/>
              </a:solidFill>
            </a:endParaRPr>
          </a:p>
        </p:txBody>
      </p:sp>
      <p:sp>
        <p:nvSpPr>
          <p:cNvPr id="4" name="TextBox 3">
            <a:extLst>
              <a:ext uri="{FF2B5EF4-FFF2-40B4-BE49-F238E27FC236}">
                <a16:creationId xmlns:a16="http://schemas.microsoft.com/office/drawing/2014/main" id="{FF1945CB-F1D7-C30E-F3ED-31431C271412}"/>
              </a:ext>
            </a:extLst>
          </p:cNvPr>
          <p:cNvSpPr txBox="1"/>
          <p:nvPr/>
        </p:nvSpPr>
        <p:spPr>
          <a:xfrm>
            <a:off x="1005840" y="452854"/>
            <a:ext cx="7574280" cy="646331"/>
          </a:xfrm>
          <a:prstGeom prst="rect">
            <a:avLst/>
          </a:prstGeom>
          <a:noFill/>
        </p:spPr>
        <p:txBody>
          <a:bodyPr wrap="square" rtlCol="0">
            <a:spAutoFit/>
          </a:bodyPr>
          <a:lstStyle/>
          <a:p>
            <a:r>
              <a:rPr lang="en-IN" sz="3600" b="1" dirty="0"/>
              <a:t>Disadvantages- Existing System</a:t>
            </a:r>
          </a:p>
        </p:txBody>
      </p:sp>
    </p:spTree>
    <p:extLst>
      <p:ext uri="{BB962C8B-B14F-4D97-AF65-F5344CB8AC3E}">
        <p14:creationId xmlns:p14="http://schemas.microsoft.com/office/powerpoint/2010/main" val="51388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B979F-F04F-9ADC-2F73-4F9FEBFAC1A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257ECBE-077B-C5B9-9179-B005F2DFC3B2}"/>
              </a:ext>
            </a:extLst>
          </p:cNvPr>
          <p:cNvPicPr>
            <a:picLocks noChangeAspect="1"/>
          </p:cNvPicPr>
          <p:nvPr/>
        </p:nvPicPr>
        <p:blipFill>
          <a:blip r:embed="rId2"/>
          <a:stretch>
            <a:fillRect/>
          </a:stretch>
        </p:blipFill>
        <p:spPr>
          <a:xfrm>
            <a:off x="11975" y="0"/>
            <a:ext cx="9120050" cy="5143500"/>
          </a:xfrm>
          <a:prstGeom prst="rect">
            <a:avLst/>
          </a:prstGeom>
        </p:spPr>
      </p:pic>
      <p:sp>
        <p:nvSpPr>
          <p:cNvPr id="7" name="TextBox 6">
            <a:extLst>
              <a:ext uri="{FF2B5EF4-FFF2-40B4-BE49-F238E27FC236}">
                <a16:creationId xmlns:a16="http://schemas.microsoft.com/office/drawing/2014/main" id="{52251BF9-9E65-36B5-5856-39FEA1565BE7}"/>
              </a:ext>
            </a:extLst>
          </p:cNvPr>
          <p:cNvSpPr txBox="1"/>
          <p:nvPr/>
        </p:nvSpPr>
        <p:spPr>
          <a:xfrm>
            <a:off x="4351020" y="954585"/>
            <a:ext cx="4572000" cy="1996765"/>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SimSun" panose="02010600030101010101" pitchFamily="2" charset="-122"/>
                <a:cs typeface="Times New Roman" panose="02020603050405020304" pitchFamily="18" charset="0"/>
              </a:rPr>
              <a:t>Traditional street lights operate on fixed schedules and lack adaptability to changing weather and daylight conditions. This leads to energy waste—lights stay ON, it may turn on too late during dark, cloudy, or winter evenings. An automated system is needed to adjust lighting based on real-time ambient light for better efficiency and safety.</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1990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C0A2-766B-E2CB-EAA7-FD4D307980D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F1E495-B402-9D79-200A-EC8EEAE50BAD}"/>
              </a:ext>
            </a:extLst>
          </p:cNvPr>
          <p:cNvSpPr txBox="1"/>
          <p:nvPr/>
        </p:nvSpPr>
        <p:spPr>
          <a:xfrm>
            <a:off x="1005840" y="452854"/>
            <a:ext cx="4411980" cy="646331"/>
          </a:xfrm>
          <a:prstGeom prst="rect">
            <a:avLst/>
          </a:prstGeom>
          <a:noFill/>
        </p:spPr>
        <p:txBody>
          <a:bodyPr wrap="square" rtlCol="0">
            <a:spAutoFit/>
          </a:bodyPr>
          <a:lstStyle/>
          <a:p>
            <a:r>
              <a:rPr lang="en-IN" sz="3600" b="1" dirty="0"/>
              <a:t>Proposed System</a:t>
            </a:r>
          </a:p>
        </p:txBody>
      </p:sp>
      <p:sp>
        <p:nvSpPr>
          <p:cNvPr id="5" name="Rectangle 2">
            <a:extLst>
              <a:ext uri="{FF2B5EF4-FFF2-40B4-BE49-F238E27FC236}">
                <a16:creationId xmlns:a16="http://schemas.microsoft.com/office/drawing/2014/main" id="{8A49A0B2-CFCC-1D92-8F7E-BEBE56A2A46D}"/>
              </a:ext>
            </a:extLst>
          </p:cNvPr>
          <p:cNvSpPr>
            <a:spLocks noChangeArrowheads="1"/>
          </p:cNvSpPr>
          <p:nvPr/>
        </p:nvSpPr>
        <p:spPr bwMode="auto">
          <a:xfrm>
            <a:off x="563879" y="1472341"/>
            <a:ext cx="8161021" cy="263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an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LDR sensor</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detect surrounding light levels and adjust LED brightness automatically.</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Uno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processes sensor data and controls the LED intensity </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Street lights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dim or brighten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based on ambient light conditions (e.g., brighter at night, dimmer at dawn/dusk).</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Responds to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seasonal variations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such as earlier darkness in winter or cloudy days.</a:t>
            </a:r>
          </a:p>
          <a:p>
            <a:pPr marL="285750" marR="0" lvl="0" indent="-2857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Aims to provide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energy-efficient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cost-effective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street lighting.</a:t>
            </a:r>
          </a:p>
        </p:txBody>
      </p:sp>
    </p:spTree>
    <p:extLst>
      <p:ext uri="{BB962C8B-B14F-4D97-AF65-F5344CB8AC3E}">
        <p14:creationId xmlns:p14="http://schemas.microsoft.com/office/powerpoint/2010/main" val="1076720667"/>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939</Words>
  <Application>Microsoft Office PowerPoint</Application>
  <PresentationFormat>On-screen Show (16:9)</PresentationFormat>
  <Paragraphs>105</Paragraphs>
  <Slides>16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Roboto</vt:lpstr>
      <vt:lpstr>Times New Roman</vt:lpstr>
      <vt:lpstr>Livvic</vt:lpstr>
      <vt:lpstr>Book Antiqua</vt:lpstr>
      <vt:lpstr>Calibri</vt:lpstr>
      <vt:lpstr>Courier New</vt:lpstr>
      <vt:lpstr>Catamaran Light</vt:lpstr>
      <vt:lpstr>Engineering Project Proposal by Slidesgo</vt:lpstr>
      <vt:lpstr>Intelligent Street Light System</vt:lpstr>
      <vt:lpstr>ABSTRACT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Architecture</vt:lpstr>
      <vt:lpstr>Methodology</vt:lpstr>
      <vt:lpstr>RESULTS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Marepally Srinidhi</dc:creator>
  <cp:lastModifiedBy>Marepally Srinidhi</cp:lastModifiedBy>
  <cp:revision>18</cp:revision>
  <dcterms:modified xsi:type="dcterms:W3CDTF">2025-05-16T14:01:36Z</dcterms:modified>
</cp:coreProperties>
</file>